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8" r:id="rId1"/>
  </p:sldMasterIdLst>
  <p:notesMasterIdLst>
    <p:notesMasterId r:id="rId17"/>
  </p:notesMasterIdLst>
  <p:sldIdLst>
    <p:sldId id="256" r:id="rId2"/>
    <p:sldId id="356" r:id="rId3"/>
    <p:sldId id="358" r:id="rId4"/>
    <p:sldId id="359" r:id="rId5"/>
    <p:sldId id="321" r:id="rId6"/>
    <p:sldId id="360" r:id="rId7"/>
    <p:sldId id="361" r:id="rId8"/>
    <p:sldId id="362" r:id="rId9"/>
    <p:sldId id="363" r:id="rId10"/>
    <p:sldId id="364" r:id="rId11"/>
    <p:sldId id="365" r:id="rId12"/>
    <p:sldId id="317" r:id="rId13"/>
    <p:sldId id="316" r:id="rId14"/>
    <p:sldId id="333" r:id="rId15"/>
    <p:sldId id="334" r:id="rId16"/>
  </p:sldIdLst>
  <p:sldSz cx="9144000" cy="6858000" type="screen4x3"/>
  <p:notesSz cx="6858000" cy="9144000"/>
  <p:defaultTextStyle>
    <a:defPPr>
      <a:defRPr lang="pt-B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enhum Estilo, Grade de Tabe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98" autoAdjust="0"/>
    <p:restoredTop sz="94660"/>
  </p:normalViewPr>
  <p:slideViewPr>
    <p:cSldViewPr>
      <p:cViewPr>
        <p:scale>
          <a:sx n="60" d="100"/>
          <a:sy n="60" d="100"/>
        </p:scale>
        <p:origin x="-1692" y="-27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charset="0"/>
              </a:defRPr>
            </a:lvl1pPr>
          </a:lstStyle>
          <a:p>
            <a:endParaRPr lang="pt-BR" altLang="pt-BR"/>
          </a:p>
        </p:txBody>
      </p:sp>
      <p:sp>
        <p:nvSpPr>
          <p:cNvPr id="3" name="Espaço Reservado para Data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defRPr>
            </a:lvl1pPr>
          </a:lstStyle>
          <a:p>
            <a:fld id="{332731BB-CDDF-3F41-92FC-213019B8EA83}" type="datetimeFigureOut">
              <a:rPr lang="pt-BR" altLang="pt-BR"/>
              <a:pPr/>
              <a:t>18/03/2018</a:t>
            </a:fld>
            <a:endParaRPr lang="pt-BR" alt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pt-BR" noProof="0" dirty="0"/>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t-BR" noProof="0" smtClean="0"/>
              <a:t>Clique para editar os estilos do texto mestre</a:t>
            </a:r>
          </a:p>
          <a:p>
            <a:pPr lvl="1"/>
            <a:r>
              <a:rPr lang="pt-BR" noProof="0" smtClean="0"/>
              <a:t>Segundo nível</a:t>
            </a:r>
          </a:p>
          <a:p>
            <a:pPr lvl="2"/>
            <a:r>
              <a:rPr lang="pt-BR" noProof="0" smtClean="0"/>
              <a:t>Terceiro nível</a:t>
            </a:r>
          </a:p>
          <a:p>
            <a:pPr lvl="3"/>
            <a:r>
              <a:rPr lang="pt-BR" noProof="0" smtClean="0"/>
              <a:t>Quarto nível</a:t>
            </a:r>
          </a:p>
          <a:p>
            <a:pPr lvl="4"/>
            <a:r>
              <a:rPr lang="pt-BR" noProof="0" smtClean="0"/>
              <a:t>Quinto nível</a:t>
            </a:r>
            <a:endParaRPr lang="pt-BR" noProof="0"/>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charset="0"/>
              </a:defRPr>
            </a:lvl1pPr>
          </a:lstStyle>
          <a:p>
            <a:endParaRPr lang="pt-BR" alt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fld id="{5741DB16-71F1-C246-9BF8-C5F7B14EBEB6}" type="slidenum">
              <a:rPr lang="pt-BR" altLang="pt-BR"/>
              <a:pPr/>
              <a:t>‹nº›</a:t>
            </a:fld>
            <a:endParaRPr lang="pt-BR" altLang="pt-BR"/>
          </a:p>
        </p:txBody>
      </p:sp>
    </p:spTree>
    <p:extLst>
      <p:ext uri="{BB962C8B-B14F-4D97-AF65-F5344CB8AC3E}">
        <p14:creationId xmlns:p14="http://schemas.microsoft.com/office/powerpoint/2010/main" val="180428938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8" name="TextBox 7"/>
          <p:cNvSpPr txBox="1"/>
          <p:nvPr/>
        </p:nvSpPr>
        <p:spPr>
          <a:xfrm>
            <a:off x="1828800" y="3159760"/>
            <a:ext cx="457200" cy="1034129"/>
          </a:xfrm>
          <a:prstGeom prst="rect">
            <a:avLst/>
          </a:prstGeom>
          <a:noFill/>
        </p:spPr>
        <p:txBody>
          <a:bodyPr wrap="square" lIns="0" tIns="9144" rIns="0" bIns="9144" rtlCol="0" anchor="ctr"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2" name="Title 1"/>
          <p:cNvSpPr>
            <a:spLocks noGrp="1"/>
          </p:cNvSpPr>
          <p:nvPr>
            <p:ph type="ctrTitle"/>
          </p:nvPr>
        </p:nvSpPr>
        <p:spPr>
          <a:xfrm>
            <a:off x="777240" y="1219200"/>
            <a:ext cx="7543800" cy="2152650"/>
          </a:xfrm>
        </p:spPr>
        <p:txBody>
          <a:bodyPr>
            <a:noAutofit/>
          </a:bodyPr>
          <a:lstStyle>
            <a:lvl1pPr>
              <a:defRPr sz="6000">
                <a:solidFill>
                  <a:schemeClr val="tx1"/>
                </a:solidFill>
              </a:defRPr>
            </a:lvl1pPr>
          </a:lstStyle>
          <a:p>
            <a:r>
              <a:rPr lang="pt-BR" smtClean="0"/>
              <a:t>Clique para editar o título mestre</a:t>
            </a:r>
            <a:endParaRPr lang="en-US" dirty="0"/>
          </a:p>
        </p:txBody>
      </p:sp>
      <p:sp>
        <p:nvSpPr>
          <p:cNvPr id="3" name="Subtitle 2"/>
          <p:cNvSpPr>
            <a:spLocks noGrp="1"/>
          </p:cNvSpPr>
          <p:nvPr>
            <p:ph type="subTitle" idx="1"/>
          </p:nvPr>
        </p:nvSpPr>
        <p:spPr>
          <a:xfrm>
            <a:off x="2133600" y="3375491"/>
            <a:ext cx="6172200" cy="685800"/>
          </a:xfrm>
        </p:spPr>
        <p:txBody>
          <a:bodyPr anchor="ct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15" name="Date Placeholder 14"/>
          <p:cNvSpPr>
            <a:spLocks noGrp="1"/>
          </p:cNvSpPr>
          <p:nvPr>
            <p:ph type="dt" sz="half" idx="10"/>
          </p:nvPr>
        </p:nvSpPr>
        <p:spPr/>
        <p:txBody>
          <a:bodyPr/>
          <a:lstStyle/>
          <a:p>
            <a:fld id="{990E0DBE-85E6-A342-A33D-437E6B5977F8}" type="datetime1">
              <a:rPr lang="pt-BR" altLang="pt-BR" smtClean="0"/>
              <a:pPr/>
              <a:t>18/03/2018</a:t>
            </a:fld>
            <a:endParaRPr lang="pt-BR" altLang="pt-BR"/>
          </a:p>
        </p:txBody>
      </p:sp>
      <p:sp>
        <p:nvSpPr>
          <p:cNvPr id="16" name="Slide Number Placeholder 15"/>
          <p:cNvSpPr>
            <a:spLocks noGrp="1"/>
          </p:cNvSpPr>
          <p:nvPr>
            <p:ph type="sldNum" sz="quarter" idx="11"/>
          </p:nvPr>
        </p:nvSpPr>
        <p:spPr/>
        <p:txBody>
          <a:bodyPr/>
          <a:lstStyle/>
          <a:p>
            <a:fld id="{CB8EC92C-6A03-BC4A-89B9-9BF42484D83D}" type="slidenum">
              <a:rPr lang="pt-BR" altLang="pt-BR" smtClean="0"/>
              <a:pPr/>
              <a:t>‹nº›</a:t>
            </a:fld>
            <a:endParaRPr lang="pt-BR" altLang="pt-BR"/>
          </a:p>
        </p:txBody>
      </p:sp>
      <p:sp>
        <p:nvSpPr>
          <p:cNvPr id="17" name="Footer Placeholder 16"/>
          <p:cNvSpPr>
            <a:spLocks noGrp="1"/>
          </p:cNvSpPr>
          <p:nvPr>
            <p:ph type="ftr" sz="quarter" idx="12"/>
          </p:nvPr>
        </p:nvSpPr>
        <p:spPr/>
        <p:txBody>
          <a:bodyPr/>
          <a:lstStyle/>
          <a:p>
            <a:endParaRPr lang="pt-BR" alt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2133600" y="685801"/>
            <a:ext cx="5791200" cy="3505199"/>
          </a:xfrm>
        </p:spPr>
        <p:txBody>
          <a:bodyPr vert="eaVert" ancho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Date Placeholder 3"/>
          <p:cNvSpPr>
            <a:spLocks noGrp="1"/>
          </p:cNvSpPr>
          <p:nvPr>
            <p:ph type="dt" sz="half" idx="10"/>
          </p:nvPr>
        </p:nvSpPr>
        <p:spPr/>
        <p:txBody>
          <a:bodyPr/>
          <a:lstStyle/>
          <a:p>
            <a:fld id="{152645BE-F1AE-1B47-A911-F817588E1242}" type="datetime1">
              <a:rPr lang="pt-BR" altLang="pt-BR" smtClean="0"/>
              <a:pPr/>
              <a:t>18/03/2018</a:t>
            </a:fld>
            <a:endParaRPr lang="pt-BR" altLang="pt-BR"/>
          </a:p>
        </p:txBody>
      </p:sp>
      <p:sp>
        <p:nvSpPr>
          <p:cNvPr id="5" name="Footer Placeholder 4"/>
          <p:cNvSpPr>
            <a:spLocks noGrp="1"/>
          </p:cNvSpPr>
          <p:nvPr>
            <p:ph type="ftr" sz="quarter" idx="11"/>
          </p:nvPr>
        </p:nvSpPr>
        <p:spPr/>
        <p:txBody>
          <a:bodyPr/>
          <a:lstStyle/>
          <a:p>
            <a:endParaRPr lang="pt-BR" altLang="pt-BR"/>
          </a:p>
        </p:txBody>
      </p:sp>
      <p:sp>
        <p:nvSpPr>
          <p:cNvPr id="6" name="Slide Number Placeholder 5"/>
          <p:cNvSpPr>
            <a:spLocks noGrp="1"/>
          </p:cNvSpPr>
          <p:nvPr>
            <p:ph type="sldNum" sz="quarter" idx="12"/>
          </p:nvPr>
        </p:nvSpPr>
        <p:spPr/>
        <p:txBody>
          <a:bodyPr/>
          <a:lstStyle/>
          <a:p>
            <a:fld id="{DFFC73A1-A8AD-6240-BB70-7076E0704C4C}" type="slidenum">
              <a:rPr lang="pt-BR" altLang="pt-BR" smtClean="0"/>
              <a:pPr/>
              <a:t>‹nº›</a:t>
            </a:fld>
            <a:endParaRPr lang="pt-BR" alt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9600" y="609601"/>
            <a:ext cx="2133600" cy="5181600"/>
          </a:xfrm>
        </p:spPr>
        <p:txBody>
          <a:bodyPr vert="eaVert"/>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2895600" y="685801"/>
            <a:ext cx="5029200" cy="4572000"/>
          </a:xfrm>
        </p:spPr>
        <p:txBody>
          <a:bodyPr vert="eaVert" ancho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5C3B071D-86C3-D34B-9804-5265094E8A92}" type="datetime1">
              <a:rPr lang="pt-BR" altLang="pt-BR" smtClean="0"/>
              <a:pPr/>
              <a:t>18/03/2018</a:t>
            </a:fld>
            <a:endParaRPr lang="pt-BR" altLang="pt-BR"/>
          </a:p>
        </p:txBody>
      </p:sp>
      <p:sp>
        <p:nvSpPr>
          <p:cNvPr id="5" name="Footer Placeholder 4"/>
          <p:cNvSpPr>
            <a:spLocks noGrp="1"/>
          </p:cNvSpPr>
          <p:nvPr>
            <p:ph type="ftr" sz="quarter" idx="11"/>
          </p:nvPr>
        </p:nvSpPr>
        <p:spPr/>
        <p:txBody>
          <a:bodyPr/>
          <a:lstStyle/>
          <a:p>
            <a:endParaRPr lang="pt-BR" altLang="pt-BR"/>
          </a:p>
        </p:txBody>
      </p:sp>
      <p:sp>
        <p:nvSpPr>
          <p:cNvPr id="6" name="Slide Number Placeholder 5"/>
          <p:cNvSpPr>
            <a:spLocks noGrp="1"/>
          </p:cNvSpPr>
          <p:nvPr>
            <p:ph type="sldNum" sz="quarter" idx="12"/>
          </p:nvPr>
        </p:nvSpPr>
        <p:spPr/>
        <p:txBody>
          <a:bodyPr/>
          <a:lstStyle/>
          <a:p>
            <a:fld id="{ED842628-3D88-7642-93C3-4132002A7712}" type="slidenum">
              <a:rPr lang="pt-BR" altLang="pt-BR" smtClean="0"/>
              <a:pPr/>
              <a:t>‹nº›</a:t>
            </a:fld>
            <a:endParaRPr lang="pt-BR" alt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13" name="Title 12"/>
          <p:cNvSpPr>
            <a:spLocks noGrp="1"/>
          </p:cNvSpPr>
          <p:nvPr>
            <p:ph type="title"/>
          </p:nvPr>
        </p:nvSpPr>
        <p:spPr/>
        <p:txBody>
          <a:bodyPr/>
          <a:lstStyle/>
          <a:p>
            <a:r>
              <a:rPr lang="pt-BR" smtClean="0"/>
              <a:t>Clique para editar o título mestre</a:t>
            </a:r>
            <a:endParaRPr lang="en-US"/>
          </a:p>
        </p:txBody>
      </p:sp>
      <p:sp>
        <p:nvSpPr>
          <p:cNvPr id="14" name="Date Placeholder 13"/>
          <p:cNvSpPr>
            <a:spLocks noGrp="1"/>
          </p:cNvSpPr>
          <p:nvPr>
            <p:ph type="dt" sz="half" idx="10"/>
          </p:nvPr>
        </p:nvSpPr>
        <p:spPr/>
        <p:txBody>
          <a:bodyPr/>
          <a:lstStyle/>
          <a:p>
            <a:fld id="{B720BBC2-1273-8A4E-A4B4-72B485FE4545}" type="datetime1">
              <a:rPr lang="pt-BR" altLang="pt-BR" smtClean="0"/>
              <a:pPr/>
              <a:t>18/03/2018</a:t>
            </a:fld>
            <a:endParaRPr lang="pt-BR" altLang="pt-BR"/>
          </a:p>
        </p:txBody>
      </p:sp>
      <p:sp>
        <p:nvSpPr>
          <p:cNvPr id="15" name="Slide Number Placeholder 14"/>
          <p:cNvSpPr>
            <a:spLocks noGrp="1"/>
          </p:cNvSpPr>
          <p:nvPr>
            <p:ph type="sldNum" sz="quarter" idx="11"/>
          </p:nvPr>
        </p:nvSpPr>
        <p:spPr/>
        <p:txBody>
          <a:bodyPr/>
          <a:lstStyle/>
          <a:p>
            <a:fld id="{D7EB2072-5A89-0B43-B8E7-7007D1A6547A}" type="slidenum">
              <a:rPr lang="pt-BR" altLang="pt-BR" smtClean="0"/>
              <a:pPr/>
              <a:t>‹nº›</a:t>
            </a:fld>
            <a:endParaRPr lang="pt-BR" altLang="pt-BR"/>
          </a:p>
        </p:txBody>
      </p:sp>
      <p:sp>
        <p:nvSpPr>
          <p:cNvPr id="16" name="Footer Placeholder 15"/>
          <p:cNvSpPr>
            <a:spLocks noGrp="1"/>
          </p:cNvSpPr>
          <p:nvPr>
            <p:ph type="ftr" sz="quarter" idx="12"/>
          </p:nvPr>
        </p:nvSpPr>
        <p:spPr/>
        <p:txBody>
          <a:bodyPr/>
          <a:lstStyle/>
          <a:p>
            <a:endParaRPr lang="pt-BR" alt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8" name="TextBox 7"/>
          <p:cNvSpPr txBox="1"/>
          <p:nvPr/>
        </p:nvSpPr>
        <p:spPr>
          <a:xfrm>
            <a:off x="4267200" y="4074497"/>
            <a:ext cx="457200" cy="1015663"/>
          </a:xfrm>
          <a:prstGeom prst="rect">
            <a:avLst/>
          </a:prstGeom>
          <a:noFill/>
        </p:spPr>
        <p:txBody>
          <a:bodyPr wrap="square" lIns="0" tIns="0" rIns="0" bIns="0" rtlCol="0" anchor="t"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3" name="Text Placeholder 2"/>
          <p:cNvSpPr>
            <a:spLocks noGrp="1"/>
          </p:cNvSpPr>
          <p:nvPr>
            <p:ph type="body" idx="1"/>
          </p:nvPr>
        </p:nvSpPr>
        <p:spPr>
          <a:xfrm>
            <a:off x="4572000" y="4267368"/>
            <a:ext cx="3733800" cy="731520"/>
          </a:xfrm>
        </p:spPr>
        <p:txBody>
          <a:bodyPr anchor="ctr">
            <a:normAutofit/>
          </a:bodyPr>
          <a:lstStyle>
            <a:lvl1pPr marL="0" indent="0">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12" name="Date Placeholder 11"/>
          <p:cNvSpPr>
            <a:spLocks noGrp="1"/>
          </p:cNvSpPr>
          <p:nvPr>
            <p:ph type="dt" sz="half" idx="10"/>
          </p:nvPr>
        </p:nvSpPr>
        <p:spPr/>
        <p:txBody>
          <a:bodyPr/>
          <a:lstStyle/>
          <a:p>
            <a:fld id="{21E85096-FEE6-A343-A784-71425B0D3AED}" type="datetime1">
              <a:rPr lang="pt-BR" altLang="pt-BR" smtClean="0"/>
              <a:pPr/>
              <a:t>18/03/2018</a:t>
            </a:fld>
            <a:endParaRPr lang="pt-BR" altLang="pt-BR"/>
          </a:p>
        </p:txBody>
      </p:sp>
      <p:sp>
        <p:nvSpPr>
          <p:cNvPr id="13" name="Slide Number Placeholder 12"/>
          <p:cNvSpPr>
            <a:spLocks noGrp="1"/>
          </p:cNvSpPr>
          <p:nvPr>
            <p:ph type="sldNum" sz="quarter" idx="11"/>
          </p:nvPr>
        </p:nvSpPr>
        <p:spPr/>
        <p:txBody>
          <a:bodyPr/>
          <a:lstStyle/>
          <a:p>
            <a:fld id="{A7668630-5ACB-7347-92B1-CF6CF4294D17}" type="slidenum">
              <a:rPr lang="pt-BR" altLang="pt-BR" smtClean="0"/>
              <a:pPr/>
              <a:t>‹nº›</a:t>
            </a:fld>
            <a:endParaRPr lang="pt-BR" altLang="pt-BR"/>
          </a:p>
        </p:txBody>
      </p:sp>
      <p:sp>
        <p:nvSpPr>
          <p:cNvPr id="14" name="Footer Placeholder 13"/>
          <p:cNvSpPr>
            <a:spLocks noGrp="1"/>
          </p:cNvSpPr>
          <p:nvPr>
            <p:ph type="ftr" sz="quarter" idx="12"/>
          </p:nvPr>
        </p:nvSpPr>
        <p:spPr/>
        <p:txBody>
          <a:bodyPr/>
          <a:lstStyle/>
          <a:p>
            <a:endParaRPr lang="pt-BR" altLang="pt-BR"/>
          </a:p>
        </p:txBody>
      </p:sp>
      <p:sp>
        <p:nvSpPr>
          <p:cNvPr id="4" name="Title 3"/>
          <p:cNvSpPr>
            <a:spLocks noGrp="1"/>
          </p:cNvSpPr>
          <p:nvPr>
            <p:ph type="title"/>
          </p:nvPr>
        </p:nvSpPr>
        <p:spPr>
          <a:xfrm>
            <a:off x="2286000" y="1905000"/>
            <a:ext cx="6035040" cy="2350008"/>
          </a:xfrm>
        </p:spPr>
        <p:txBody>
          <a:bodyPr/>
          <a:lstStyle>
            <a:lvl1pPr marL="0" algn="l" defTabSz="914400" rtl="0" eaLnBrk="1" latinLnBrk="0" hangingPunct="1">
              <a:spcBef>
                <a:spcPct val="0"/>
              </a:spcBef>
              <a:buNone/>
              <a:defRPr lang="en-US" sz="5400" b="0" kern="1200" cap="none" dirty="0" smtClean="0">
                <a:solidFill>
                  <a:schemeClr val="tx1"/>
                </a:solidFill>
                <a:effectLst>
                  <a:outerShdw blurRad="38100" dist="38100" dir="2700000" algn="tl">
                    <a:srgbClr val="000000">
                      <a:alpha val="43137"/>
                    </a:srgbClr>
                  </a:outerShdw>
                </a:effectLst>
                <a:latin typeface="+mj-lt"/>
                <a:ea typeface="+mj-ea"/>
                <a:cs typeface="+mj-cs"/>
              </a:defRPr>
            </a:lvl1pPr>
          </a:lstStyle>
          <a:p>
            <a:r>
              <a:rPr lang="pt-BR" smtClean="0"/>
              <a:t>Clique para editar o título mestre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4C230F27-629F-0F42-B4DD-9158A5F04A9B}" type="datetime1">
              <a:rPr lang="pt-BR" altLang="pt-BR" smtClean="0"/>
              <a:pPr/>
              <a:t>18/03/2018</a:t>
            </a:fld>
            <a:endParaRPr lang="pt-BR" altLang="pt-BR"/>
          </a:p>
        </p:txBody>
      </p:sp>
      <p:sp>
        <p:nvSpPr>
          <p:cNvPr id="9" name="Slide Number Placeholder 8"/>
          <p:cNvSpPr>
            <a:spLocks noGrp="1"/>
          </p:cNvSpPr>
          <p:nvPr>
            <p:ph type="sldNum" sz="quarter" idx="11"/>
          </p:nvPr>
        </p:nvSpPr>
        <p:spPr/>
        <p:txBody>
          <a:bodyPr/>
          <a:lstStyle/>
          <a:p>
            <a:fld id="{B5A20290-FAC3-C944-966F-84B49CE99219}" type="slidenum">
              <a:rPr lang="pt-BR" altLang="pt-BR" smtClean="0"/>
              <a:pPr/>
              <a:t>‹nº›</a:t>
            </a:fld>
            <a:endParaRPr lang="pt-BR" altLang="pt-BR"/>
          </a:p>
        </p:txBody>
      </p:sp>
      <p:sp>
        <p:nvSpPr>
          <p:cNvPr id="10" name="Footer Placeholder 9"/>
          <p:cNvSpPr>
            <a:spLocks noGrp="1"/>
          </p:cNvSpPr>
          <p:nvPr>
            <p:ph type="ftr" sz="quarter" idx="12"/>
          </p:nvPr>
        </p:nvSpPr>
        <p:spPr/>
        <p:txBody>
          <a:bodyPr/>
          <a:lstStyle/>
          <a:p>
            <a:endParaRPr lang="pt-BR" altLang="pt-BR"/>
          </a:p>
        </p:txBody>
      </p:sp>
      <p:sp>
        <p:nvSpPr>
          <p:cNvPr id="11" name="Title 10"/>
          <p:cNvSpPr>
            <a:spLocks noGrp="1"/>
          </p:cNvSpPr>
          <p:nvPr>
            <p:ph type="title"/>
          </p:nvPr>
        </p:nvSpPr>
        <p:spPr/>
        <p:txBody>
          <a:bodyPr/>
          <a:lstStyle/>
          <a:p>
            <a:r>
              <a:rPr lang="pt-BR" smtClean="0"/>
              <a:t>Clique para editar o título mestre</a:t>
            </a:r>
            <a:endParaRPr lang="en-US" dirty="0"/>
          </a:p>
        </p:txBody>
      </p:sp>
      <p:sp>
        <p:nvSpPr>
          <p:cNvPr id="5" name="Content Placeholder 4"/>
          <p:cNvSpPr>
            <a:spLocks noGrp="1"/>
          </p:cNvSpPr>
          <p:nvPr>
            <p:ph sz="quarter" idx="13"/>
          </p:nvPr>
        </p:nvSpPr>
        <p:spPr>
          <a:xfrm>
            <a:off x="1344168" y="658368"/>
            <a:ext cx="3273552" cy="342900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Content Placeholder 6"/>
          <p:cNvSpPr>
            <a:spLocks noGrp="1"/>
          </p:cNvSpPr>
          <p:nvPr>
            <p:ph sz="quarter" idx="14"/>
          </p:nvPr>
        </p:nvSpPr>
        <p:spPr>
          <a:xfrm>
            <a:off x="5029200" y="658368"/>
            <a:ext cx="3273552" cy="3432175"/>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4112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1344168" y="1371600"/>
            <a:ext cx="3276600"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502920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5029200" y="1371600"/>
            <a:ext cx="3273552"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13" name="TextBox 12"/>
          <p:cNvSpPr txBox="1"/>
          <p:nvPr/>
        </p:nvSpPr>
        <p:spPr>
          <a:xfrm>
            <a:off x="1056640" y="520192"/>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8" name="TextBox 17"/>
          <p:cNvSpPr txBox="1"/>
          <p:nvPr/>
        </p:nvSpPr>
        <p:spPr>
          <a:xfrm>
            <a:off x="4780280" y="520192"/>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2" name="Title 11"/>
          <p:cNvSpPr>
            <a:spLocks noGrp="1"/>
          </p:cNvSpPr>
          <p:nvPr>
            <p:ph type="title"/>
          </p:nvPr>
        </p:nvSpPr>
        <p:spPr/>
        <p:txBody>
          <a:bodyPr/>
          <a:lstStyle/>
          <a:p>
            <a:r>
              <a:rPr lang="pt-BR" smtClean="0"/>
              <a:t>Clique para editar o título mestre</a:t>
            </a:r>
            <a:endParaRPr lang="en-US" dirty="0"/>
          </a:p>
        </p:txBody>
      </p:sp>
      <p:sp>
        <p:nvSpPr>
          <p:cNvPr id="14" name="Date Placeholder 13"/>
          <p:cNvSpPr>
            <a:spLocks noGrp="1"/>
          </p:cNvSpPr>
          <p:nvPr>
            <p:ph type="dt" sz="half" idx="10"/>
          </p:nvPr>
        </p:nvSpPr>
        <p:spPr/>
        <p:txBody>
          <a:bodyPr/>
          <a:lstStyle/>
          <a:p>
            <a:fld id="{B0D5EAB3-805D-9540-BA74-A164C77B8B1E}" type="datetime1">
              <a:rPr lang="pt-BR" altLang="pt-BR" smtClean="0"/>
              <a:pPr/>
              <a:t>18/03/2018</a:t>
            </a:fld>
            <a:endParaRPr lang="pt-BR" altLang="pt-BR"/>
          </a:p>
        </p:txBody>
      </p:sp>
      <p:sp>
        <p:nvSpPr>
          <p:cNvPr id="15" name="Slide Number Placeholder 14"/>
          <p:cNvSpPr>
            <a:spLocks noGrp="1"/>
          </p:cNvSpPr>
          <p:nvPr>
            <p:ph type="sldNum" sz="quarter" idx="11"/>
          </p:nvPr>
        </p:nvSpPr>
        <p:spPr/>
        <p:txBody>
          <a:bodyPr/>
          <a:lstStyle/>
          <a:p>
            <a:fld id="{2261C780-EE88-0B4D-A523-05665AD903A8}" type="slidenum">
              <a:rPr lang="pt-BR" altLang="pt-BR" smtClean="0"/>
              <a:pPr/>
              <a:t>‹nº›</a:t>
            </a:fld>
            <a:endParaRPr lang="pt-BR" altLang="pt-BR"/>
          </a:p>
        </p:txBody>
      </p:sp>
      <p:sp>
        <p:nvSpPr>
          <p:cNvPr id="16" name="Footer Placeholder 15"/>
          <p:cNvSpPr>
            <a:spLocks noGrp="1"/>
          </p:cNvSpPr>
          <p:nvPr>
            <p:ph type="ftr" sz="quarter" idx="12"/>
          </p:nvPr>
        </p:nvSpPr>
        <p:spPr/>
        <p:txBody>
          <a:bodyPr/>
          <a:lstStyle/>
          <a:p>
            <a:endParaRPr lang="pt-BR" alt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pt-BR" smtClean="0"/>
              <a:t>Clique para editar o título mestre</a:t>
            </a:r>
            <a:endParaRPr lang="en-US"/>
          </a:p>
        </p:txBody>
      </p:sp>
      <p:sp>
        <p:nvSpPr>
          <p:cNvPr id="7" name="Date Placeholder 6"/>
          <p:cNvSpPr>
            <a:spLocks noGrp="1"/>
          </p:cNvSpPr>
          <p:nvPr>
            <p:ph type="dt" sz="half" idx="10"/>
          </p:nvPr>
        </p:nvSpPr>
        <p:spPr/>
        <p:txBody>
          <a:bodyPr/>
          <a:lstStyle/>
          <a:p>
            <a:fld id="{01DB38FD-A27B-8845-9D12-43A65972C3DD}" type="datetime1">
              <a:rPr lang="pt-BR" altLang="pt-BR" smtClean="0"/>
              <a:pPr/>
              <a:t>18/03/2018</a:t>
            </a:fld>
            <a:endParaRPr lang="pt-BR" altLang="pt-BR"/>
          </a:p>
        </p:txBody>
      </p:sp>
      <p:sp>
        <p:nvSpPr>
          <p:cNvPr id="8" name="Slide Number Placeholder 7"/>
          <p:cNvSpPr>
            <a:spLocks noGrp="1"/>
          </p:cNvSpPr>
          <p:nvPr>
            <p:ph type="sldNum" sz="quarter" idx="11"/>
          </p:nvPr>
        </p:nvSpPr>
        <p:spPr/>
        <p:txBody>
          <a:bodyPr/>
          <a:lstStyle/>
          <a:p>
            <a:fld id="{C1AB902E-F19E-854E-BA34-06CDA2D44F93}" type="slidenum">
              <a:rPr lang="pt-BR" altLang="pt-BR" smtClean="0"/>
              <a:pPr/>
              <a:t>‹nº›</a:t>
            </a:fld>
            <a:endParaRPr lang="pt-BR" altLang="pt-BR"/>
          </a:p>
        </p:txBody>
      </p:sp>
      <p:sp>
        <p:nvSpPr>
          <p:cNvPr id="9" name="Footer Placeholder 8"/>
          <p:cNvSpPr>
            <a:spLocks noGrp="1"/>
          </p:cNvSpPr>
          <p:nvPr>
            <p:ph type="ftr" sz="quarter" idx="12"/>
          </p:nvPr>
        </p:nvSpPr>
        <p:spPr/>
        <p:txBody>
          <a:bodyPr/>
          <a:lstStyle/>
          <a:p>
            <a:endParaRPr lang="pt-BR" alt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2C9688C-AD76-634A-A059-DAF0BCC2D621}" type="datetime1">
              <a:rPr lang="pt-BR" altLang="pt-BR" smtClean="0"/>
              <a:pPr/>
              <a:t>18/03/2018</a:t>
            </a:fld>
            <a:endParaRPr lang="pt-BR" altLang="pt-BR"/>
          </a:p>
        </p:txBody>
      </p:sp>
      <p:sp>
        <p:nvSpPr>
          <p:cNvPr id="6" name="Slide Number Placeholder 5"/>
          <p:cNvSpPr>
            <a:spLocks noGrp="1"/>
          </p:cNvSpPr>
          <p:nvPr>
            <p:ph type="sldNum" sz="quarter" idx="11"/>
          </p:nvPr>
        </p:nvSpPr>
        <p:spPr/>
        <p:txBody>
          <a:bodyPr/>
          <a:lstStyle/>
          <a:p>
            <a:fld id="{FD9F5BCF-3E14-AE41-80C2-F9FA1612C0A9}" type="slidenum">
              <a:rPr lang="pt-BR" altLang="pt-BR" smtClean="0"/>
              <a:pPr/>
              <a:t>‹nº›</a:t>
            </a:fld>
            <a:endParaRPr lang="pt-BR" altLang="pt-BR"/>
          </a:p>
        </p:txBody>
      </p:sp>
      <p:sp>
        <p:nvSpPr>
          <p:cNvPr id="7" name="Footer Placeholder 6"/>
          <p:cNvSpPr>
            <a:spLocks noGrp="1"/>
          </p:cNvSpPr>
          <p:nvPr>
            <p:ph type="ftr" sz="quarter" idx="12"/>
          </p:nvPr>
        </p:nvSpPr>
        <p:spPr/>
        <p:txBody>
          <a:bodyPr/>
          <a:lstStyle/>
          <a:p>
            <a:endParaRPr lang="pt-BR" alt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9" name="TextBox 8"/>
          <p:cNvSpPr txBox="1"/>
          <p:nvPr/>
        </p:nvSpPr>
        <p:spPr>
          <a:xfrm>
            <a:off x="5328920" y="1774588"/>
            <a:ext cx="457200" cy="1231106"/>
          </a:xfrm>
          <a:prstGeom prst="rect">
            <a:avLst/>
          </a:prstGeom>
          <a:noFill/>
        </p:spPr>
        <p:txBody>
          <a:bodyPr wrap="square" lIns="0" tIns="0" rIns="0" bIns="0" rtlCol="0" anchor="t" anchorCtr="0">
            <a:spAutoFit/>
          </a:bodyPr>
          <a:lstStyle/>
          <a:p>
            <a:r>
              <a:rPr lang="en-US" sz="8000" dirty="0" smtClean="0">
                <a:effectLst>
                  <a:outerShdw blurRad="38100" dist="38100" dir="2700000" algn="tl">
                    <a:srgbClr val="000000">
                      <a:alpha val="43137"/>
                    </a:srgbClr>
                  </a:outerShdw>
                </a:effectLst>
                <a:latin typeface="+mn-lt"/>
              </a:rPr>
              <a:t>{</a:t>
            </a:r>
            <a:endParaRPr lang="en-US" sz="8000" dirty="0">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838200" y="685801"/>
            <a:ext cx="4343400" cy="3429000"/>
          </a:xfrm>
        </p:spPr>
        <p:txBody>
          <a:bodyPr anchor="ct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5715000" y="685801"/>
            <a:ext cx="2590800" cy="3429000"/>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15" name="Date Placeholder 14"/>
          <p:cNvSpPr>
            <a:spLocks noGrp="1"/>
          </p:cNvSpPr>
          <p:nvPr>
            <p:ph type="dt" sz="half" idx="10"/>
          </p:nvPr>
        </p:nvSpPr>
        <p:spPr/>
        <p:txBody>
          <a:bodyPr/>
          <a:lstStyle/>
          <a:p>
            <a:fld id="{83030189-BA0A-2C40-9FAC-0DB95036CCEF}" type="datetime1">
              <a:rPr lang="pt-BR" altLang="pt-BR" smtClean="0"/>
              <a:pPr/>
              <a:t>18/03/2018</a:t>
            </a:fld>
            <a:endParaRPr lang="pt-BR" altLang="pt-BR"/>
          </a:p>
        </p:txBody>
      </p:sp>
      <p:sp>
        <p:nvSpPr>
          <p:cNvPr id="16" name="Slide Number Placeholder 15"/>
          <p:cNvSpPr>
            <a:spLocks noGrp="1"/>
          </p:cNvSpPr>
          <p:nvPr>
            <p:ph type="sldNum" sz="quarter" idx="11"/>
          </p:nvPr>
        </p:nvSpPr>
        <p:spPr/>
        <p:txBody>
          <a:bodyPr/>
          <a:lstStyle/>
          <a:p>
            <a:fld id="{4F7ACE4E-1010-A64C-BCB1-33DB69BEC73A}" type="slidenum">
              <a:rPr lang="pt-BR" altLang="pt-BR" smtClean="0"/>
              <a:pPr/>
              <a:t>‹nº›</a:t>
            </a:fld>
            <a:endParaRPr lang="pt-BR" altLang="pt-BR"/>
          </a:p>
        </p:txBody>
      </p:sp>
      <p:sp>
        <p:nvSpPr>
          <p:cNvPr id="17" name="Footer Placeholder 16"/>
          <p:cNvSpPr>
            <a:spLocks noGrp="1"/>
          </p:cNvSpPr>
          <p:nvPr>
            <p:ph type="ftr" sz="quarter" idx="12"/>
          </p:nvPr>
        </p:nvSpPr>
        <p:spPr/>
        <p:txBody>
          <a:bodyPr/>
          <a:lstStyle/>
          <a:p>
            <a:endParaRPr lang="pt-BR" altLang="pt-BR"/>
          </a:p>
        </p:txBody>
      </p:sp>
      <p:sp>
        <p:nvSpPr>
          <p:cNvPr id="18" name="Title 17"/>
          <p:cNvSpPr>
            <a:spLocks noGrp="1"/>
          </p:cNvSpPr>
          <p:nvPr>
            <p:ph type="title"/>
          </p:nvPr>
        </p:nvSpPr>
        <p:spPr/>
        <p:txBody>
          <a:bodyPr/>
          <a:lstStyle/>
          <a:p>
            <a:r>
              <a:rPr lang="pt-BR" smtClean="0"/>
              <a:t>Clique para editar o título mestre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219200" y="612775"/>
            <a:ext cx="6705600" cy="2546985"/>
          </a:xfrm>
          <a:effectLst>
            <a:outerShdw blurRad="152400" dist="317500" dir="5400000" sx="90000" sy="-19000" rotWithShape="0">
              <a:prstClr val="black">
                <a:alpha val="15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smtClean="0"/>
              <a:t>Clique no ícone para adicionar uma imagem</a:t>
            </a:r>
            <a:endParaRPr lang="en-US"/>
          </a:p>
        </p:txBody>
      </p:sp>
      <p:sp>
        <p:nvSpPr>
          <p:cNvPr id="4" name="Text Placeholder 3"/>
          <p:cNvSpPr>
            <a:spLocks noGrp="1"/>
          </p:cNvSpPr>
          <p:nvPr>
            <p:ph type="body" sz="half" idx="2"/>
          </p:nvPr>
        </p:nvSpPr>
        <p:spPr>
          <a:xfrm>
            <a:off x="2743200" y="3453047"/>
            <a:ext cx="5029200" cy="720804"/>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9" name="TextBox 8"/>
          <p:cNvSpPr txBox="1"/>
          <p:nvPr/>
        </p:nvSpPr>
        <p:spPr>
          <a:xfrm>
            <a:off x="2435352" y="3331464"/>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1" name="Title 10"/>
          <p:cNvSpPr>
            <a:spLocks noGrp="1"/>
          </p:cNvSpPr>
          <p:nvPr>
            <p:ph type="title"/>
          </p:nvPr>
        </p:nvSpPr>
        <p:spPr/>
        <p:txBody>
          <a:bodyPr/>
          <a:lstStyle/>
          <a:p>
            <a:r>
              <a:rPr lang="pt-BR" smtClean="0"/>
              <a:t>Clique para editar o título mestre</a:t>
            </a:r>
            <a:endParaRPr lang="en-US"/>
          </a:p>
        </p:txBody>
      </p:sp>
      <p:sp>
        <p:nvSpPr>
          <p:cNvPr id="13" name="Date Placeholder 12"/>
          <p:cNvSpPr>
            <a:spLocks noGrp="1"/>
          </p:cNvSpPr>
          <p:nvPr>
            <p:ph type="dt" sz="half" idx="10"/>
          </p:nvPr>
        </p:nvSpPr>
        <p:spPr/>
        <p:txBody>
          <a:bodyPr/>
          <a:lstStyle/>
          <a:p>
            <a:fld id="{65FF0193-C5B8-844C-AACD-D58ED24FB1ED}" type="datetime1">
              <a:rPr lang="pt-BR" altLang="pt-BR" smtClean="0"/>
              <a:pPr/>
              <a:t>18/03/2018</a:t>
            </a:fld>
            <a:endParaRPr lang="pt-BR" altLang="pt-BR"/>
          </a:p>
        </p:txBody>
      </p:sp>
      <p:sp>
        <p:nvSpPr>
          <p:cNvPr id="14" name="Slide Number Placeholder 13"/>
          <p:cNvSpPr>
            <a:spLocks noGrp="1"/>
          </p:cNvSpPr>
          <p:nvPr>
            <p:ph type="sldNum" sz="quarter" idx="11"/>
          </p:nvPr>
        </p:nvSpPr>
        <p:spPr/>
        <p:txBody>
          <a:bodyPr/>
          <a:lstStyle/>
          <a:p>
            <a:fld id="{C785ABE9-4FF4-2F4A-8800-943B47742FAA}" type="slidenum">
              <a:rPr lang="pt-BR" altLang="pt-BR" smtClean="0"/>
              <a:pPr/>
              <a:t>‹nº›</a:t>
            </a:fld>
            <a:endParaRPr lang="pt-BR" altLang="pt-BR"/>
          </a:p>
        </p:txBody>
      </p:sp>
      <p:sp>
        <p:nvSpPr>
          <p:cNvPr id="15" name="Footer Placeholder 14"/>
          <p:cNvSpPr>
            <a:spLocks noGrp="1"/>
          </p:cNvSpPr>
          <p:nvPr>
            <p:ph type="ftr" sz="quarter" idx="12"/>
          </p:nvPr>
        </p:nvSpPr>
        <p:spPr/>
        <p:txBody>
          <a:bodyPr/>
          <a:lstStyle/>
          <a:p>
            <a:endParaRPr lang="pt-BR" alt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a:gsLst>
              <a:gs pos="0">
                <a:schemeClr val="accent6">
                  <a:lumMod val="50000"/>
                  <a:alpha val="36000"/>
                </a:schemeClr>
              </a:gs>
              <a:gs pos="100000">
                <a:schemeClr val="bg2">
                  <a:alpha val="1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rot="19724275">
            <a:off x="1373221" y="1038440"/>
            <a:ext cx="7240620" cy="5706987"/>
          </a:xfrm>
          <a:prstGeom prst="ellipse">
            <a:avLst/>
          </a:prstGeom>
          <a:gradFill flip="none" rotWithShape="1">
            <a:gsLst>
              <a:gs pos="0">
                <a:schemeClr val="accent6">
                  <a:lumMod val="60000"/>
                  <a:lumOff val="40000"/>
                  <a:alpha val="7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rot="17656910">
            <a:off x="-274211" y="1165875"/>
            <a:ext cx="5538472" cy="4480459"/>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rot="19724275">
            <a:off x="3277955" y="116854"/>
            <a:ext cx="6479362" cy="4754757"/>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77240" y="4876800"/>
            <a:ext cx="7543800" cy="914400"/>
          </a:xfrm>
          <a:prstGeom prst="rect">
            <a:avLst/>
          </a:prstGeom>
        </p:spPr>
        <p:txBody>
          <a:bodyPr vert="horz" lIns="91440" tIns="45720" rIns="91440" bIns="45720" rtlCol="0" anchor="b">
            <a:noAutofit/>
          </a:bodyPr>
          <a:lstStyle/>
          <a:p>
            <a:r>
              <a:rPr lang="pt-BR" smtClean="0"/>
              <a:t>Clique para editar o título mestre</a:t>
            </a:r>
            <a:endParaRPr lang="en-US" dirty="0"/>
          </a:p>
        </p:txBody>
      </p:sp>
      <p:sp>
        <p:nvSpPr>
          <p:cNvPr id="3" name="Text Placeholder 2"/>
          <p:cNvSpPr>
            <a:spLocks noGrp="1"/>
          </p:cNvSpPr>
          <p:nvPr>
            <p:ph type="body" idx="1"/>
          </p:nvPr>
        </p:nvSpPr>
        <p:spPr>
          <a:xfrm>
            <a:off x="2133600" y="685801"/>
            <a:ext cx="6096000" cy="3657599"/>
          </a:xfrm>
          <a:prstGeom prst="rect">
            <a:avLst/>
          </a:prstGeom>
        </p:spPr>
        <p:txBody>
          <a:bodyPr vert="horz" lIns="91440" tIns="45720" rIns="91440" bIns="45720" rtlCol="0" anchor="ct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2"/>
          </p:nvPr>
        </p:nvSpPr>
        <p:spPr>
          <a:xfrm>
            <a:off x="6172200" y="6154738"/>
            <a:ext cx="2133600" cy="365125"/>
          </a:xfrm>
          <a:prstGeom prst="rect">
            <a:avLst/>
          </a:prstGeom>
        </p:spPr>
        <p:txBody>
          <a:bodyPr vert="horz" lIns="91440" tIns="45720" rIns="91440" bIns="45720" rtlCol="0" anchor="t"/>
          <a:lstStyle>
            <a:lvl1pPr algn="r">
              <a:defRPr sz="1100">
                <a:solidFill>
                  <a:schemeClr val="tx1">
                    <a:alpha val="60000"/>
                  </a:schemeClr>
                </a:solidFill>
                <a:effectLst/>
              </a:defRPr>
            </a:lvl1pPr>
          </a:lstStyle>
          <a:p>
            <a:fld id="{2269FE36-7321-3544-9AB6-D9C11040E4D9}" type="datetime1">
              <a:rPr lang="pt-BR" altLang="pt-BR" smtClean="0"/>
              <a:pPr/>
              <a:t>18/03/2018</a:t>
            </a:fld>
            <a:endParaRPr lang="pt-BR" altLang="pt-BR"/>
          </a:p>
        </p:txBody>
      </p:sp>
      <p:sp>
        <p:nvSpPr>
          <p:cNvPr id="5" name="Footer Placeholder 4"/>
          <p:cNvSpPr>
            <a:spLocks noGrp="1"/>
          </p:cNvSpPr>
          <p:nvPr>
            <p:ph type="ftr" sz="quarter" idx="3"/>
          </p:nvPr>
        </p:nvSpPr>
        <p:spPr>
          <a:xfrm>
            <a:off x="822960" y="6154738"/>
            <a:ext cx="4572000" cy="365125"/>
          </a:xfrm>
          <a:prstGeom prst="rect">
            <a:avLst/>
          </a:prstGeom>
        </p:spPr>
        <p:txBody>
          <a:bodyPr vert="horz" lIns="91440" tIns="45720" rIns="91440" bIns="45720" rtlCol="0" anchor="t"/>
          <a:lstStyle>
            <a:lvl1pPr algn="l">
              <a:defRPr sz="1100">
                <a:solidFill>
                  <a:schemeClr val="tx1">
                    <a:alpha val="60000"/>
                  </a:schemeClr>
                </a:solidFill>
                <a:effectLst/>
              </a:defRPr>
            </a:lvl1pPr>
          </a:lstStyle>
          <a:p>
            <a:endParaRPr lang="pt-BR" altLang="pt-BR"/>
          </a:p>
        </p:txBody>
      </p:sp>
      <p:sp>
        <p:nvSpPr>
          <p:cNvPr id="6" name="Slide Number Placeholder 5"/>
          <p:cNvSpPr>
            <a:spLocks noGrp="1"/>
          </p:cNvSpPr>
          <p:nvPr>
            <p:ph type="sldNum" sz="quarter" idx="4"/>
          </p:nvPr>
        </p:nvSpPr>
        <p:spPr>
          <a:xfrm>
            <a:off x="822960" y="5842000"/>
            <a:ext cx="2133600" cy="304800"/>
          </a:xfrm>
          <a:prstGeom prst="rect">
            <a:avLst/>
          </a:prstGeom>
        </p:spPr>
        <p:txBody>
          <a:bodyPr vert="horz" lIns="91440" tIns="45720" rIns="91440" bIns="9144" rtlCol="0" anchor="b"/>
          <a:lstStyle>
            <a:lvl1pPr algn="l">
              <a:defRPr sz="1600">
                <a:solidFill>
                  <a:schemeClr val="tx1">
                    <a:alpha val="60000"/>
                  </a:schemeClr>
                </a:solidFill>
                <a:effectLst/>
              </a:defRPr>
            </a:lvl1pPr>
          </a:lstStyle>
          <a:p>
            <a:fld id="{FADA2F22-6815-A947-8CA0-C4AEBD3C9657}" type="slidenum">
              <a:rPr lang="pt-BR" altLang="pt-BR" smtClean="0"/>
              <a:pPr/>
              <a:t>‹nº›</a:t>
            </a:fld>
            <a:endParaRPr lang="pt-BR" altLang="pt-BR"/>
          </a:p>
        </p:txBody>
      </p:sp>
    </p:spTree>
  </p:cSld>
  <p:clrMap bg1="dk1" tx1="lt1" bg2="dk2" tx2="lt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Lst>
  <p:hf hdr="0" ftr="0" dt="0"/>
  <p:txStyles>
    <p:titleStyle>
      <a:lvl1pPr algn="l" defTabSz="914400" rtl="0" eaLnBrk="1" latinLnBrk="0" hangingPunct="1">
        <a:spcBef>
          <a:spcPct val="0"/>
        </a:spcBef>
        <a:buNone/>
        <a:defRPr sz="4900" kern="1200">
          <a:solidFill>
            <a:schemeClr val="tx1"/>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56032" algn="l" defTabSz="914400" rtl="0" eaLnBrk="1" latinLnBrk="0" hangingPunct="1">
        <a:spcBef>
          <a:spcPct val="20000"/>
        </a:spcBef>
        <a:spcAft>
          <a:spcPts val="0"/>
        </a:spcAft>
        <a:buSzPct val="60000"/>
        <a:buFont typeface="Wingdings" pitchFamily="2" charset="2"/>
        <a:buChar char=""/>
        <a:defRPr sz="2100" kern="1200">
          <a:solidFill>
            <a:schemeClr val="tx1"/>
          </a:solidFill>
          <a:effectLst>
            <a:outerShdw blurRad="38100" dist="38100" dir="2700000" algn="tl">
              <a:srgbClr val="000000">
                <a:alpha val="43137"/>
              </a:srgbClr>
            </a:outerShdw>
          </a:effectLst>
          <a:latin typeface="+mn-lt"/>
          <a:ea typeface="+mn-ea"/>
          <a:cs typeface="+mn-cs"/>
        </a:defRPr>
      </a:lvl1pPr>
      <a:lvl2pPr marL="640080" indent="-256032" algn="l" defTabSz="914400" rtl="0" eaLnBrk="1" latinLnBrk="0" hangingPunct="1">
        <a:spcBef>
          <a:spcPct val="20000"/>
        </a:spcBef>
        <a:buSzPct val="60000"/>
        <a:buFont typeface="Wingdings" pitchFamily="2" charset="2"/>
        <a:buChar char=""/>
        <a:defRPr sz="1900" kern="1200">
          <a:solidFill>
            <a:schemeClr val="tx1"/>
          </a:solidFill>
          <a:effectLst>
            <a:outerShdw blurRad="38100" dist="38100" dir="2700000" algn="tl">
              <a:srgbClr val="000000">
                <a:alpha val="43137"/>
              </a:srgbClr>
            </a:outerShdw>
          </a:effectLst>
          <a:latin typeface="+mn-lt"/>
          <a:ea typeface="+mn-ea"/>
          <a:cs typeface="+mn-cs"/>
        </a:defRPr>
      </a:lvl2pPr>
      <a:lvl3pPr marL="1005840" indent="-256032" algn="l" defTabSz="914400" rtl="0" eaLnBrk="1" latinLnBrk="0" hangingPunct="1">
        <a:spcBef>
          <a:spcPct val="20000"/>
        </a:spcBef>
        <a:buSzPct val="60000"/>
        <a:buFont typeface="Wingdings" pitchFamily="2" charset="2"/>
        <a:buChar char=""/>
        <a:defRPr sz="1700" kern="1200">
          <a:solidFill>
            <a:schemeClr val="tx1"/>
          </a:solidFill>
          <a:effectLst>
            <a:outerShdw blurRad="38100" dist="38100" dir="2700000" algn="tl">
              <a:srgbClr val="000000">
                <a:alpha val="43137"/>
              </a:srgbClr>
            </a:outerShdw>
          </a:effectLst>
          <a:latin typeface="+mn-lt"/>
          <a:ea typeface="+mn-ea"/>
          <a:cs typeface="+mn-cs"/>
        </a:defRPr>
      </a:lvl3pPr>
      <a:lvl4pPr marL="1371600" indent="-256032" algn="l" defTabSz="914400" rtl="0" eaLnBrk="1" latinLnBrk="0" hangingPunct="1">
        <a:spcBef>
          <a:spcPct val="20000"/>
        </a:spcBef>
        <a:buSzPct val="60000"/>
        <a:buFont typeface="Wingdings" pitchFamily="2" charset="2"/>
        <a:buChar char=""/>
        <a:defRPr sz="1600" kern="1200">
          <a:solidFill>
            <a:schemeClr val="tx1"/>
          </a:solidFill>
          <a:effectLst>
            <a:outerShdw blurRad="38100" dist="38100" dir="2700000" algn="tl">
              <a:srgbClr val="000000">
                <a:alpha val="43137"/>
              </a:srgbClr>
            </a:outerShdw>
          </a:effectLst>
          <a:latin typeface="+mn-lt"/>
          <a:ea typeface="+mn-ea"/>
          <a:cs typeface="+mn-cs"/>
        </a:defRPr>
      </a:lvl4pPr>
      <a:lvl5pPr marL="1645920" indent="-256032" algn="l" defTabSz="914400" rtl="0" eaLnBrk="1" latinLnBrk="0" hangingPunct="1">
        <a:spcBef>
          <a:spcPct val="20000"/>
        </a:spcBef>
        <a:buSzPct val="60000"/>
        <a:buFont typeface="Wingdings" pitchFamily="2" charset="2"/>
        <a:buChar char=""/>
        <a:defRPr sz="1500" kern="1200">
          <a:solidFill>
            <a:schemeClr val="tx1"/>
          </a:solidFill>
          <a:effectLst>
            <a:outerShdw blurRad="38100" dist="38100" dir="2700000" algn="tl">
              <a:srgbClr val="000000">
                <a:alpha val="43137"/>
              </a:srgbClr>
            </a:outerShdw>
          </a:effectLst>
          <a:latin typeface="+mn-lt"/>
          <a:ea typeface="+mn-ea"/>
          <a:cs typeface="+mn-cs"/>
        </a:defRPr>
      </a:lvl5pPr>
      <a:lvl6pPr marL="196596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6pPr>
      <a:lvl7pPr marL="224028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7pPr>
      <a:lvl8pPr marL="251460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8pPr>
      <a:lvl9pPr marL="283464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pt.wikipedia.org/wiki/Ficheiro:Albert_Einstein_Head.jpg"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755576" y="1628800"/>
            <a:ext cx="7704856" cy="1440160"/>
          </a:xfrm>
          <a:ln>
            <a:miter lim="800000"/>
            <a:headEnd/>
            <a:tailEnd/>
          </a:ln>
        </p:spPr>
        <p:txBody>
          <a:bodyPr>
            <a:noAutofit/>
          </a:bodyPr>
          <a:lstStyle/>
          <a:p>
            <a:pPr eaLnBrk="1" fontAlgn="auto" hangingPunct="1">
              <a:spcAft>
                <a:spcPts val="0"/>
              </a:spcAft>
              <a:defRPr/>
            </a:pPr>
            <a:r>
              <a:rPr lang="pt-BR" sz="4400" dirty="0" smtClean="0"/>
              <a:t>Os </a:t>
            </a:r>
            <a:r>
              <a:rPr lang="pt-BR" sz="4400" dirty="0" smtClean="0"/>
              <a:t>Princípios </a:t>
            </a:r>
            <a:r>
              <a:rPr lang="pt-BR" sz="4400" dirty="0" smtClean="0"/>
              <a:t>da Relatividade</a:t>
            </a:r>
            <a:endParaRPr lang="pt-BR" sz="4400" dirty="0"/>
          </a:p>
        </p:txBody>
      </p:sp>
      <p:sp>
        <p:nvSpPr>
          <p:cNvPr id="7171" name="Subtítulo 2"/>
          <p:cNvSpPr>
            <a:spLocks noGrp="1"/>
          </p:cNvSpPr>
          <p:nvPr>
            <p:ph type="subTitle" idx="1"/>
          </p:nvPr>
        </p:nvSpPr>
        <p:spPr>
          <a:xfrm>
            <a:off x="2020143" y="3284984"/>
            <a:ext cx="5864225" cy="864096"/>
          </a:xfrm>
        </p:spPr>
        <p:txBody>
          <a:bodyPr>
            <a:normAutofit/>
          </a:bodyPr>
          <a:lstStyle/>
          <a:p>
            <a:pPr eaLnBrk="1" hangingPunct="1"/>
            <a:r>
              <a:rPr lang="pt-BR" altLang="pt-BR" sz="2800" dirty="0" smtClean="0"/>
              <a:t>Relatividade - Prof. Ivã Gurgel</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4386808"/>
            <a:ext cx="6160269" cy="1490464"/>
          </a:xfrm>
        </p:spPr>
        <p:txBody>
          <a:bodyPr>
            <a:normAutofit fontScale="90000"/>
          </a:bodyPr>
          <a:lstStyle/>
          <a:p>
            <a:pPr eaLnBrk="1" fontAlgn="auto" hangingPunct="1">
              <a:spcAft>
                <a:spcPts val="0"/>
              </a:spcAft>
              <a:defRPr/>
            </a:pPr>
            <a:r>
              <a:rPr lang="pt-BR" dirty="0" smtClean="0"/>
              <a:t>A Relatividade Especial (1905): Os Postulados</a:t>
            </a:r>
            <a:endParaRPr lang="pt-BR" dirty="0"/>
          </a:p>
        </p:txBody>
      </p:sp>
      <p:sp>
        <p:nvSpPr>
          <p:cNvPr id="23555" name="Espaço Reservado para Conteúdo 2"/>
          <p:cNvSpPr>
            <a:spLocks noGrp="1"/>
          </p:cNvSpPr>
          <p:nvPr>
            <p:ph idx="1"/>
          </p:nvPr>
        </p:nvSpPr>
        <p:spPr>
          <a:xfrm>
            <a:off x="539378" y="404664"/>
            <a:ext cx="7993062" cy="4137025"/>
          </a:xfrm>
        </p:spPr>
        <p:txBody>
          <a:bodyPr/>
          <a:lstStyle/>
          <a:p>
            <a:pPr marL="449263" lvl="1" indent="0" algn="just">
              <a:buFont typeface="Wingdings 2" pitchFamily="18" charset="2"/>
              <a:buNone/>
            </a:pPr>
            <a:r>
              <a:rPr lang="pt-BR" altLang="pt-BR" sz="2800" dirty="0" smtClean="0"/>
              <a:t>1. As leis que descrevem a mudança dos estados dos sistemas físicos são independentes de qualquer um dos dois sistemas de coordenadas que estão em movimento de translação uniforme, um em relação ao outro, e que são utilizados para descrever essas mudanças.</a:t>
            </a:r>
          </a:p>
        </p:txBody>
      </p:sp>
      <p:pic>
        <p:nvPicPr>
          <p:cNvPr id="23556" name="Picture 2" descr="https://encrypted-tbn0.gstatic.com/images?q=tbn:ANd9GcQmigTuYJWfeCC4xIftPU3eTTqf807iwun8Gb_Zov2CkdOMl3KY4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27813" y="5024438"/>
            <a:ext cx="249555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851700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8089" y="4365104"/>
            <a:ext cx="6120135" cy="1498104"/>
          </a:xfrm>
        </p:spPr>
        <p:txBody>
          <a:bodyPr>
            <a:normAutofit fontScale="90000"/>
          </a:bodyPr>
          <a:lstStyle/>
          <a:p>
            <a:pPr eaLnBrk="1" fontAlgn="auto" hangingPunct="1">
              <a:spcAft>
                <a:spcPts val="0"/>
              </a:spcAft>
              <a:defRPr/>
            </a:pPr>
            <a:r>
              <a:rPr lang="pt-BR" dirty="0" smtClean="0"/>
              <a:t>A Relatividade Especial (1905): Os Postulados</a:t>
            </a:r>
            <a:endParaRPr lang="pt-BR" dirty="0"/>
          </a:p>
        </p:txBody>
      </p:sp>
      <p:sp>
        <p:nvSpPr>
          <p:cNvPr id="24579" name="Espaço Reservado para Conteúdo 2"/>
          <p:cNvSpPr>
            <a:spLocks noGrp="1"/>
          </p:cNvSpPr>
          <p:nvPr>
            <p:ph idx="1"/>
          </p:nvPr>
        </p:nvSpPr>
        <p:spPr>
          <a:xfrm>
            <a:off x="611560" y="548680"/>
            <a:ext cx="7705551" cy="4137025"/>
          </a:xfrm>
        </p:spPr>
        <p:txBody>
          <a:bodyPr/>
          <a:lstStyle/>
          <a:p>
            <a:pPr marL="449263" lvl="1" indent="0" algn="just">
              <a:buFont typeface="Wingdings 2" pitchFamily="18" charset="2"/>
              <a:buNone/>
            </a:pPr>
            <a:r>
              <a:rPr lang="pt-BR" altLang="pt-BR" sz="2800" dirty="0" smtClean="0"/>
              <a:t>2. Todo raio de luz move-se no sistema de coordenadas de “repouso” com uma velocidade fixa </a:t>
            </a:r>
            <a:r>
              <a:rPr lang="pt-BR" altLang="pt-BR" sz="2800" i="1" dirty="0" smtClean="0"/>
              <a:t>V</a:t>
            </a:r>
            <a:r>
              <a:rPr lang="pt-BR" altLang="pt-BR" sz="2800" dirty="0" smtClean="0"/>
              <a:t>, independentemente do fato de este raio de luz ter sido emitido por um corpo em repouso ou em movimento</a:t>
            </a:r>
          </a:p>
        </p:txBody>
      </p:sp>
      <p:pic>
        <p:nvPicPr>
          <p:cNvPr id="24580" name="Picture 2" descr="https://encrypted-tbn0.gstatic.com/images?q=tbn:ANd9GcQmigTuYJWfeCC4xIftPU3eTTqf807iwun8Gb_Zov2CkdOMl3KY4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60232" y="5013176"/>
            <a:ext cx="249555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482775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Espaço Reservado para Conteúdo 2"/>
          <p:cNvSpPr>
            <a:spLocks noGrp="1"/>
          </p:cNvSpPr>
          <p:nvPr>
            <p:ph idx="1"/>
          </p:nvPr>
        </p:nvSpPr>
        <p:spPr>
          <a:xfrm>
            <a:off x="395288" y="620688"/>
            <a:ext cx="5832475" cy="4137025"/>
          </a:xfrm>
        </p:spPr>
        <p:txBody>
          <a:bodyPr>
            <a:normAutofit/>
          </a:bodyPr>
          <a:lstStyle/>
          <a:p>
            <a:pPr algn="just" eaLnBrk="1" hangingPunct="1"/>
            <a:r>
              <a:rPr lang="pt-BR" altLang="pt-BR" sz="2800" dirty="0"/>
              <a:t>A distância entre dois eventos (“o comprimento”) depende do referencial;</a:t>
            </a:r>
          </a:p>
          <a:p>
            <a:pPr algn="just" eaLnBrk="1" hangingPunct="1"/>
            <a:endParaRPr lang="pt-BR" altLang="pt-BR" sz="2800" dirty="0"/>
          </a:p>
          <a:p>
            <a:pPr algn="just" eaLnBrk="1" hangingPunct="1"/>
            <a:r>
              <a:rPr lang="pt-BR" altLang="pt-BR" sz="2800" dirty="0"/>
              <a:t>O tempo transcorrido entre dois eventos também.</a:t>
            </a:r>
          </a:p>
        </p:txBody>
      </p:sp>
      <p:sp>
        <p:nvSpPr>
          <p:cNvPr id="2" name="Título 1"/>
          <p:cNvSpPr>
            <a:spLocks noGrp="1"/>
          </p:cNvSpPr>
          <p:nvPr>
            <p:ph type="title"/>
          </p:nvPr>
        </p:nvSpPr>
        <p:spPr>
          <a:xfrm>
            <a:off x="777240" y="5178896"/>
            <a:ext cx="7543800" cy="914400"/>
          </a:xfrm>
        </p:spPr>
        <p:txBody>
          <a:bodyPr>
            <a:normAutofit fontScale="90000"/>
          </a:bodyPr>
          <a:lstStyle/>
          <a:p>
            <a:pPr eaLnBrk="1" fontAlgn="auto" hangingPunct="1">
              <a:spcAft>
                <a:spcPts val="0"/>
              </a:spcAft>
              <a:defRPr/>
            </a:pPr>
            <a:r>
              <a:rPr lang="pt-BR" dirty="0" smtClean="0"/>
              <a:t>A Relatividade Especial (1905): As Consequências.</a:t>
            </a:r>
            <a:endParaRPr lang="pt-BR" dirty="0"/>
          </a:p>
        </p:txBody>
      </p:sp>
      <p:pic>
        <p:nvPicPr>
          <p:cNvPr id="25604" name="Picture 2" descr="http://upload.wikimedia.org/wikipedia/commons/thumb/d/d3/Albert_Einstein_Head.jpg/220px-Albert_Einstein_Head.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88224" y="1376536"/>
            <a:ext cx="2243942" cy="2916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1520" y="274638"/>
            <a:ext cx="8640960" cy="1282700"/>
          </a:xfrm>
        </p:spPr>
        <p:txBody>
          <a:bodyPr>
            <a:noAutofit/>
          </a:bodyPr>
          <a:lstStyle/>
          <a:p>
            <a:pPr algn="ctr" eaLnBrk="1" fontAlgn="auto" hangingPunct="1">
              <a:spcAft>
                <a:spcPts val="0"/>
              </a:spcAft>
              <a:defRPr/>
            </a:pPr>
            <a:r>
              <a:rPr lang="pt-BR" sz="4000" dirty="0" smtClean="0"/>
              <a:t>Imagem de Mundo na </a:t>
            </a:r>
            <a:br>
              <a:rPr lang="pt-BR" sz="4000" dirty="0" smtClean="0"/>
            </a:br>
            <a:r>
              <a:rPr lang="pt-BR" sz="4000" dirty="0" smtClean="0"/>
              <a:t>Física Einsteiniana (Versão Fofinha!).</a:t>
            </a:r>
            <a:endParaRPr lang="pt-BR" sz="4000" dirty="0"/>
          </a:p>
        </p:txBody>
      </p:sp>
      <p:pic>
        <p:nvPicPr>
          <p:cNvPr id="26627" name="Imagem 2" descr="Palco Relogio.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11188" y="2060575"/>
            <a:ext cx="2573337" cy="1944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8"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39975" y="2636838"/>
            <a:ext cx="360363" cy="74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9" name="CaixaDeTexto 5"/>
          <p:cNvSpPr txBox="1">
            <a:spLocks noChangeArrowheads="1"/>
          </p:cNvSpPr>
          <p:nvPr/>
        </p:nvSpPr>
        <p:spPr bwMode="auto">
          <a:xfrm>
            <a:off x="1258888" y="3573463"/>
            <a:ext cx="15843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pt-BR" altLang="pt-BR" sz="1200">
                <a:solidFill>
                  <a:schemeClr val="bg1"/>
                </a:solidFill>
              </a:rPr>
              <a:t>Espaço A</a:t>
            </a:r>
          </a:p>
        </p:txBody>
      </p:sp>
      <p:sp>
        <p:nvSpPr>
          <p:cNvPr id="26630" name="CaixaDeTexto 6"/>
          <p:cNvSpPr txBox="1">
            <a:spLocks noChangeArrowheads="1"/>
          </p:cNvSpPr>
          <p:nvPr/>
        </p:nvSpPr>
        <p:spPr bwMode="auto">
          <a:xfrm>
            <a:off x="827088" y="2276475"/>
            <a:ext cx="1657350"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pt-BR" altLang="pt-BR" sz="1200">
                <a:solidFill>
                  <a:schemeClr val="bg1"/>
                </a:solidFill>
              </a:rPr>
              <a:t>Tempo A</a:t>
            </a:r>
          </a:p>
        </p:txBody>
      </p:sp>
      <p:pic>
        <p:nvPicPr>
          <p:cNvPr id="26631" name="Imagem 7" descr="Palco Relogio.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92725" y="2133600"/>
            <a:ext cx="2573338" cy="194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48488" y="2636838"/>
            <a:ext cx="360362" cy="74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33" name="CaixaDeTexto 9"/>
          <p:cNvSpPr txBox="1">
            <a:spLocks noChangeArrowheads="1"/>
          </p:cNvSpPr>
          <p:nvPr/>
        </p:nvSpPr>
        <p:spPr bwMode="auto">
          <a:xfrm>
            <a:off x="5508625" y="2349500"/>
            <a:ext cx="165576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pt-BR" altLang="pt-BR" sz="1200">
                <a:solidFill>
                  <a:schemeClr val="bg1"/>
                </a:solidFill>
              </a:rPr>
              <a:t>Tempo B</a:t>
            </a:r>
          </a:p>
        </p:txBody>
      </p:sp>
      <p:sp>
        <p:nvSpPr>
          <p:cNvPr id="26634" name="CaixaDeTexto 10"/>
          <p:cNvSpPr txBox="1">
            <a:spLocks noChangeArrowheads="1"/>
          </p:cNvSpPr>
          <p:nvPr/>
        </p:nvSpPr>
        <p:spPr bwMode="auto">
          <a:xfrm>
            <a:off x="5724525" y="3644900"/>
            <a:ext cx="158432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pt-BR" altLang="pt-BR" sz="1200">
                <a:solidFill>
                  <a:schemeClr val="bg1"/>
                </a:solidFill>
              </a:rPr>
              <a:t>Espaço B</a:t>
            </a:r>
          </a:p>
        </p:txBody>
      </p:sp>
      <p:pic>
        <p:nvPicPr>
          <p:cNvPr id="26635" name="Imagem 11" descr="Palco Relogio.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87675" y="4005263"/>
            <a:ext cx="2573338" cy="194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16463" y="4437063"/>
            <a:ext cx="360362" cy="744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37" name="CaixaDeTexto 14"/>
          <p:cNvSpPr txBox="1">
            <a:spLocks noChangeArrowheads="1"/>
          </p:cNvSpPr>
          <p:nvPr/>
        </p:nvSpPr>
        <p:spPr bwMode="auto">
          <a:xfrm>
            <a:off x="3563938" y="5516563"/>
            <a:ext cx="1584325"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pt-BR" altLang="pt-BR" sz="1200">
                <a:solidFill>
                  <a:schemeClr val="bg1"/>
                </a:solidFill>
              </a:rPr>
              <a:t>Espaço C</a:t>
            </a:r>
          </a:p>
        </p:txBody>
      </p:sp>
      <p:sp>
        <p:nvSpPr>
          <p:cNvPr id="26638" name="CaixaDeTexto 15"/>
          <p:cNvSpPr txBox="1">
            <a:spLocks noChangeArrowheads="1"/>
          </p:cNvSpPr>
          <p:nvPr/>
        </p:nvSpPr>
        <p:spPr bwMode="auto">
          <a:xfrm>
            <a:off x="3203575" y="4292600"/>
            <a:ext cx="158432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pt-BR" altLang="pt-BR" sz="1200">
                <a:solidFill>
                  <a:schemeClr val="bg1"/>
                </a:solidFill>
              </a:rPr>
              <a:t>Tempo C</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Espaço Reservado para Conteúdo 2"/>
          <p:cNvSpPr>
            <a:spLocks noGrp="1"/>
          </p:cNvSpPr>
          <p:nvPr>
            <p:ph idx="1"/>
          </p:nvPr>
        </p:nvSpPr>
        <p:spPr>
          <a:xfrm>
            <a:off x="457200" y="1600200"/>
            <a:ext cx="7643813" cy="4525963"/>
          </a:xfrm>
        </p:spPr>
        <p:txBody>
          <a:bodyPr>
            <a:normAutofit/>
          </a:bodyPr>
          <a:lstStyle/>
          <a:p>
            <a:pPr eaLnBrk="1" hangingPunct="1"/>
            <a:r>
              <a:rPr lang="pt-BR" altLang="pt-BR" sz="2800" dirty="0"/>
              <a:t>Considerando dois referenciais inerciais com velocidade </a:t>
            </a:r>
            <a:r>
              <a:rPr lang="pt-BR" altLang="pt-BR" sz="2800" b="1" dirty="0"/>
              <a:t>v</a:t>
            </a:r>
            <a:r>
              <a:rPr lang="pt-BR" altLang="pt-BR" sz="2800" dirty="0"/>
              <a:t> entre si na direção do eixo </a:t>
            </a:r>
            <a:r>
              <a:rPr lang="pt-BR" altLang="pt-BR" sz="2800" b="1" dirty="0"/>
              <a:t>x</a:t>
            </a:r>
            <a:r>
              <a:rPr lang="pt-BR" altLang="pt-BR" sz="2800" dirty="0"/>
              <a:t>, temos:</a:t>
            </a:r>
          </a:p>
          <a:p>
            <a:pPr algn="ctr" eaLnBrk="1" hangingPunct="1">
              <a:buFont typeface="Wingdings 2" charset="2"/>
              <a:buNone/>
            </a:pPr>
            <a:r>
              <a:rPr lang="pt-BR" altLang="pt-BR" sz="2800" b="1" dirty="0">
                <a:solidFill>
                  <a:srgbClr val="FFFF00"/>
                </a:solidFill>
              </a:rPr>
              <a:t>x’</a:t>
            </a:r>
            <a:r>
              <a:rPr lang="pt-BR" altLang="pt-BR" sz="2800" b="1" dirty="0"/>
              <a:t>=</a:t>
            </a:r>
            <a:r>
              <a:rPr lang="pt-BR" altLang="pt-BR" sz="2800" b="1" dirty="0">
                <a:solidFill>
                  <a:srgbClr val="FFCCFF"/>
                </a:solidFill>
                <a:sym typeface="Symbol" charset="2"/>
              </a:rPr>
              <a:t>(x-</a:t>
            </a:r>
            <a:r>
              <a:rPr lang="pt-BR" altLang="pt-BR" sz="2800" b="1" dirty="0" err="1">
                <a:solidFill>
                  <a:srgbClr val="FFCCFF"/>
                </a:solidFill>
                <a:sym typeface="Symbol" charset="2"/>
              </a:rPr>
              <a:t>vt</a:t>
            </a:r>
            <a:r>
              <a:rPr lang="pt-BR" altLang="pt-BR" sz="2800" b="1" dirty="0">
                <a:solidFill>
                  <a:srgbClr val="FFCCFF"/>
                </a:solidFill>
                <a:sym typeface="Symbol" charset="2"/>
              </a:rPr>
              <a:t>)</a:t>
            </a:r>
          </a:p>
          <a:p>
            <a:pPr algn="ctr" eaLnBrk="1" hangingPunct="1">
              <a:buFont typeface="Wingdings 2" charset="2"/>
              <a:buNone/>
            </a:pPr>
            <a:r>
              <a:rPr lang="pt-BR" altLang="pt-BR" sz="2800" b="1" dirty="0">
                <a:solidFill>
                  <a:srgbClr val="FFFF00"/>
                </a:solidFill>
                <a:sym typeface="Symbol" charset="2"/>
              </a:rPr>
              <a:t>y’</a:t>
            </a:r>
            <a:r>
              <a:rPr lang="pt-BR" altLang="pt-BR" sz="2800" b="1" dirty="0">
                <a:sym typeface="Symbol" charset="2"/>
              </a:rPr>
              <a:t>=</a:t>
            </a:r>
            <a:r>
              <a:rPr lang="pt-BR" altLang="pt-BR" sz="2800" b="1" dirty="0">
                <a:solidFill>
                  <a:srgbClr val="FFCCFF"/>
                </a:solidFill>
                <a:sym typeface="Symbol" charset="2"/>
              </a:rPr>
              <a:t>y</a:t>
            </a:r>
          </a:p>
          <a:p>
            <a:pPr algn="ctr" eaLnBrk="1" hangingPunct="1">
              <a:buFont typeface="Wingdings 2" charset="2"/>
              <a:buNone/>
            </a:pPr>
            <a:r>
              <a:rPr lang="pt-BR" altLang="pt-BR" sz="2800" b="1" dirty="0">
                <a:solidFill>
                  <a:srgbClr val="FFFF00"/>
                </a:solidFill>
                <a:sym typeface="Symbol" charset="2"/>
              </a:rPr>
              <a:t>z’</a:t>
            </a:r>
            <a:r>
              <a:rPr lang="pt-BR" altLang="pt-BR" sz="2800" b="1" dirty="0">
                <a:sym typeface="Symbol" charset="2"/>
              </a:rPr>
              <a:t>=</a:t>
            </a:r>
            <a:r>
              <a:rPr lang="pt-BR" altLang="pt-BR" sz="2800" b="1" dirty="0">
                <a:solidFill>
                  <a:srgbClr val="FFCCFF"/>
                </a:solidFill>
                <a:sym typeface="Symbol" charset="2"/>
              </a:rPr>
              <a:t>z</a:t>
            </a:r>
          </a:p>
          <a:p>
            <a:pPr algn="ctr" eaLnBrk="1" hangingPunct="1">
              <a:buFont typeface="Wingdings 2" charset="2"/>
              <a:buNone/>
            </a:pPr>
            <a:r>
              <a:rPr lang="pt-BR" altLang="pt-BR" sz="2800" b="1" dirty="0">
                <a:solidFill>
                  <a:srgbClr val="FFFF00"/>
                </a:solidFill>
                <a:sym typeface="Symbol" charset="2"/>
              </a:rPr>
              <a:t>t’</a:t>
            </a:r>
            <a:r>
              <a:rPr lang="pt-BR" altLang="pt-BR" sz="2800" b="1" dirty="0">
                <a:sym typeface="Symbol" charset="2"/>
              </a:rPr>
              <a:t>= </a:t>
            </a:r>
            <a:r>
              <a:rPr lang="pt-BR" altLang="pt-BR" sz="2800" b="1" dirty="0">
                <a:solidFill>
                  <a:srgbClr val="FFCCFF"/>
                </a:solidFill>
                <a:sym typeface="Symbol" charset="2"/>
              </a:rPr>
              <a:t>[t-(</a:t>
            </a:r>
            <a:r>
              <a:rPr lang="pt-BR" altLang="pt-BR" sz="2800" b="1" dirty="0" err="1">
                <a:solidFill>
                  <a:srgbClr val="FFCCFF"/>
                </a:solidFill>
                <a:sym typeface="Symbol" charset="2"/>
              </a:rPr>
              <a:t>ux</a:t>
            </a:r>
            <a:r>
              <a:rPr lang="pt-BR" altLang="pt-BR" sz="2800" b="1" dirty="0">
                <a:solidFill>
                  <a:srgbClr val="FFCCFF"/>
                </a:solidFill>
                <a:sym typeface="Symbol" charset="2"/>
              </a:rPr>
              <a:t>/c</a:t>
            </a:r>
            <a:r>
              <a:rPr lang="pt-BR" altLang="pt-BR" sz="2800" b="1" baseline="30000" dirty="0">
                <a:solidFill>
                  <a:srgbClr val="FFCCFF"/>
                </a:solidFill>
                <a:sym typeface="Symbol" charset="2"/>
              </a:rPr>
              <a:t>2</a:t>
            </a:r>
            <a:r>
              <a:rPr lang="pt-BR" altLang="pt-BR" sz="2800" b="1" dirty="0">
                <a:solidFill>
                  <a:srgbClr val="FFCCFF"/>
                </a:solidFill>
                <a:sym typeface="Symbol" charset="2"/>
              </a:rPr>
              <a:t>)</a:t>
            </a:r>
            <a:endParaRPr lang="pt-BR" altLang="pt-BR" sz="2800" b="1" dirty="0">
              <a:solidFill>
                <a:srgbClr val="FFCCFF"/>
              </a:solidFill>
            </a:endParaRPr>
          </a:p>
        </p:txBody>
      </p:sp>
      <p:sp>
        <p:nvSpPr>
          <p:cNvPr id="27650" name="Título 1"/>
          <p:cNvSpPr>
            <a:spLocks noGrp="1"/>
          </p:cNvSpPr>
          <p:nvPr>
            <p:ph type="title"/>
          </p:nvPr>
        </p:nvSpPr>
        <p:spPr>
          <a:xfrm>
            <a:off x="744611" y="836712"/>
            <a:ext cx="7643813" cy="1143000"/>
          </a:xfrm>
        </p:spPr>
        <p:txBody>
          <a:bodyPr/>
          <a:lstStyle/>
          <a:p>
            <a:pPr eaLnBrk="1" hangingPunct="1"/>
            <a:r>
              <a:rPr lang="pt-BR" altLang="pt-BR" dirty="0"/>
              <a:t>As Transformações de Lorentz</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Espaço Reservado para Conteúdo 2"/>
          <p:cNvSpPr>
            <a:spLocks noGrp="1"/>
          </p:cNvSpPr>
          <p:nvPr>
            <p:ph idx="1"/>
          </p:nvPr>
        </p:nvSpPr>
        <p:spPr/>
        <p:txBody>
          <a:bodyPr>
            <a:noAutofit/>
          </a:bodyPr>
          <a:lstStyle/>
          <a:p>
            <a:pPr algn="just" eaLnBrk="1" hangingPunct="1"/>
            <a:r>
              <a:rPr lang="pt-BR" altLang="pt-BR" sz="2800" dirty="0"/>
              <a:t>Dadas as coordenadas </a:t>
            </a:r>
            <a:r>
              <a:rPr lang="pt-BR" altLang="pt-BR" sz="2800" b="1" dirty="0"/>
              <a:t>x</a:t>
            </a:r>
            <a:r>
              <a:rPr lang="pt-BR" altLang="pt-BR" sz="2800" dirty="0"/>
              <a:t>, </a:t>
            </a:r>
            <a:r>
              <a:rPr lang="pt-BR" altLang="pt-BR" sz="2800" b="1" dirty="0"/>
              <a:t>y</a:t>
            </a:r>
            <a:r>
              <a:rPr lang="pt-BR" altLang="pt-BR" sz="2800" dirty="0"/>
              <a:t>, </a:t>
            </a:r>
            <a:r>
              <a:rPr lang="pt-BR" altLang="pt-BR" sz="2800" b="1" dirty="0"/>
              <a:t>z</a:t>
            </a:r>
            <a:r>
              <a:rPr lang="pt-BR" altLang="pt-BR" sz="2800" dirty="0"/>
              <a:t>, </a:t>
            </a:r>
            <a:r>
              <a:rPr lang="pt-BR" altLang="pt-BR" sz="2800" b="1" dirty="0"/>
              <a:t>t</a:t>
            </a:r>
            <a:r>
              <a:rPr lang="pt-BR" altLang="pt-BR" sz="2800" dirty="0"/>
              <a:t>, de um evento, o intervalo relativístico é uma constante</a:t>
            </a:r>
          </a:p>
          <a:p>
            <a:pPr algn="ctr" eaLnBrk="1" hangingPunct="1">
              <a:buFont typeface="Wingdings 2" charset="2"/>
              <a:buNone/>
            </a:pPr>
            <a:r>
              <a:rPr lang="pt-BR" altLang="pt-BR" sz="2800" b="1" dirty="0"/>
              <a:t>s</a:t>
            </a:r>
            <a:r>
              <a:rPr lang="pt-BR" altLang="pt-BR" sz="2800" b="1" baseline="30000" dirty="0"/>
              <a:t>2</a:t>
            </a:r>
            <a:r>
              <a:rPr lang="pt-BR" altLang="pt-BR" sz="2800" b="1" dirty="0"/>
              <a:t>=(</a:t>
            </a:r>
            <a:r>
              <a:rPr lang="pt-BR" altLang="pt-BR" sz="2800" b="1" dirty="0" err="1"/>
              <a:t>ct</a:t>
            </a:r>
            <a:r>
              <a:rPr lang="pt-BR" altLang="pt-BR" sz="2800" b="1" dirty="0"/>
              <a:t>)</a:t>
            </a:r>
            <a:r>
              <a:rPr lang="pt-BR" altLang="pt-BR" sz="2800" b="1" baseline="30000" dirty="0"/>
              <a:t>2</a:t>
            </a:r>
            <a:r>
              <a:rPr lang="pt-BR" altLang="pt-BR" sz="2800" b="1" dirty="0"/>
              <a:t>-x</a:t>
            </a:r>
            <a:r>
              <a:rPr lang="pt-BR" altLang="pt-BR" sz="2800" b="1" baseline="30000" dirty="0"/>
              <a:t>2</a:t>
            </a:r>
            <a:r>
              <a:rPr lang="pt-BR" altLang="pt-BR" sz="2800" b="1" dirty="0"/>
              <a:t>-y</a:t>
            </a:r>
            <a:r>
              <a:rPr lang="pt-BR" altLang="pt-BR" sz="2800" b="1" baseline="30000" dirty="0"/>
              <a:t>2</a:t>
            </a:r>
            <a:r>
              <a:rPr lang="pt-BR" altLang="pt-BR" sz="2800" b="1" dirty="0"/>
              <a:t>-z</a:t>
            </a:r>
            <a:r>
              <a:rPr lang="pt-BR" altLang="pt-BR" sz="2800" b="1" baseline="30000" dirty="0"/>
              <a:t>2</a:t>
            </a:r>
            <a:r>
              <a:rPr lang="pt-BR" altLang="pt-BR" sz="2800" b="1" dirty="0"/>
              <a:t> </a:t>
            </a:r>
          </a:p>
          <a:p>
            <a:pPr algn="ctr" eaLnBrk="1" hangingPunct="1">
              <a:buFont typeface="Wingdings 2" charset="2"/>
              <a:buNone/>
            </a:pPr>
            <a:endParaRPr lang="pt-BR" altLang="pt-BR" sz="2800" b="1" dirty="0"/>
          </a:p>
          <a:p>
            <a:pPr algn="just" eaLnBrk="1" hangingPunct="1">
              <a:buFont typeface="Wingdings 2" charset="2"/>
              <a:buNone/>
            </a:pPr>
            <a:r>
              <a:rPr lang="pt-BR" altLang="pt-BR" sz="2800" dirty="0"/>
              <a:t>	PS: Aqui estamos considerando um evento de origem de coordenadas nulas.</a:t>
            </a:r>
          </a:p>
        </p:txBody>
      </p:sp>
      <p:sp>
        <p:nvSpPr>
          <p:cNvPr id="28674" name="Título 1"/>
          <p:cNvSpPr>
            <a:spLocks noGrp="1"/>
          </p:cNvSpPr>
          <p:nvPr>
            <p:ph type="title"/>
          </p:nvPr>
        </p:nvSpPr>
        <p:spPr/>
        <p:txBody>
          <a:bodyPr/>
          <a:lstStyle/>
          <a:p>
            <a:pPr eaLnBrk="1" hangingPunct="1"/>
            <a:r>
              <a:rPr lang="pt-BR" altLang="pt-BR"/>
              <a:t>A Teoria da Absolutidade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3" name="Picture 2" descr="http://actascientiae.org/Einstein_01.jpg"/>
          <p:cNvPicPr>
            <a:picLocks noChangeAspect="1" noChangeArrowheads="1"/>
          </p:cNvPicPr>
          <p:nvPr/>
        </p:nvPicPr>
        <p:blipFill>
          <a:blip r:embed="rId2">
            <a:extLst>
              <a:ext uri="{28A0092B-C50C-407E-A947-70E740481C1C}">
                <a14:useLocalDpi xmlns:a14="http://schemas.microsoft.com/office/drawing/2010/main" val="0"/>
              </a:ext>
            </a:extLst>
          </a:blip>
          <a:srcRect l="2188" r="61710" b="72379"/>
          <a:stretch>
            <a:fillRect/>
          </a:stretch>
        </p:blipFill>
        <p:spPr bwMode="auto">
          <a:xfrm>
            <a:off x="755650" y="2781300"/>
            <a:ext cx="4251325"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4" name="Picture 4" descr="http://actascientiae.org/Einstein_01.jpg"/>
          <p:cNvPicPr>
            <a:picLocks noChangeAspect="1" noChangeArrowheads="1"/>
          </p:cNvPicPr>
          <p:nvPr/>
        </p:nvPicPr>
        <p:blipFill>
          <a:blip r:embed="rId2">
            <a:extLst>
              <a:ext uri="{28A0092B-C50C-407E-A947-70E740481C1C}">
                <a14:useLocalDpi xmlns:a14="http://schemas.microsoft.com/office/drawing/2010/main" val="0"/>
              </a:ext>
            </a:extLst>
          </a:blip>
          <a:srcRect l="62244" t="10368" r="7518" b="30626"/>
          <a:stretch>
            <a:fillRect/>
          </a:stretch>
        </p:blipFill>
        <p:spPr bwMode="auto">
          <a:xfrm>
            <a:off x="5724525" y="1938338"/>
            <a:ext cx="2808288" cy="414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ítulo 1"/>
          <p:cNvSpPr txBox="1">
            <a:spLocks/>
          </p:cNvSpPr>
          <p:nvPr/>
        </p:nvSpPr>
        <p:spPr>
          <a:xfrm>
            <a:off x="457200" y="692150"/>
            <a:ext cx="7467600" cy="1143000"/>
          </a:xfrm>
          <a:prstGeom prst="rect">
            <a:avLst/>
          </a:prstGeom>
        </p:spPr>
        <p:txBody>
          <a:bodyPr>
            <a:normAutofit fontScale="97500"/>
          </a:bodyPr>
          <a:lstStyle>
            <a:lvl1pPr algn="l" rtl="0" eaLnBrk="0" fontAlgn="base" hangingPunct="0">
              <a:spcBef>
                <a:spcPct val="0"/>
              </a:spcBef>
              <a:spcAft>
                <a:spcPct val="0"/>
              </a:spcAft>
              <a:defRPr sz="4600" kern="1200">
                <a:solidFill>
                  <a:schemeClr val="tx1"/>
                </a:solidFill>
                <a:latin typeface="+mj-lt"/>
                <a:ea typeface="+mj-ea"/>
                <a:cs typeface="+mj-cs"/>
              </a:defRPr>
            </a:lvl1pPr>
            <a:lvl2pPr algn="l" rtl="0" eaLnBrk="0" fontAlgn="base" hangingPunct="0">
              <a:spcBef>
                <a:spcPct val="0"/>
              </a:spcBef>
              <a:spcAft>
                <a:spcPct val="0"/>
              </a:spcAft>
              <a:defRPr sz="4600">
                <a:solidFill>
                  <a:schemeClr val="tx1"/>
                </a:solidFill>
                <a:latin typeface="Franklin Gothic Book" pitchFamily="34" charset="0"/>
              </a:defRPr>
            </a:lvl2pPr>
            <a:lvl3pPr algn="l" rtl="0" eaLnBrk="0" fontAlgn="base" hangingPunct="0">
              <a:spcBef>
                <a:spcPct val="0"/>
              </a:spcBef>
              <a:spcAft>
                <a:spcPct val="0"/>
              </a:spcAft>
              <a:defRPr sz="4600">
                <a:solidFill>
                  <a:schemeClr val="tx1"/>
                </a:solidFill>
                <a:latin typeface="Franklin Gothic Book" pitchFamily="34" charset="0"/>
              </a:defRPr>
            </a:lvl3pPr>
            <a:lvl4pPr algn="l" rtl="0" eaLnBrk="0" fontAlgn="base" hangingPunct="0">
              <a:spcBef>
                <a:spcPct val="0"/>
              </a:spcBef>
              <a:spcAft>
                <a:spcPct val="0"/>
              </a:spcAft>
              <a:defRPr sz="4600">
                <a:solidFill>
                  <a:schemeClr val="tx1"/>
                </a:solidFill>
                <a:latin typeface="Franklin Gothic Book" pitchFamily="34" charset="0"/>
              </a:defRPr>
            </a:lvl4pPr>
            <a:lvl5pPr algn="l" rtl="0" eaLnBrk="0" fontAlgn="base" hangingPunct="0">
              <a:spcBef>
                <a:spcPct val="0"/>
              </a:spcBef>
              <a:spcAft>
                <a:spcPct val="0"/>
              </a:spcAft>
              <a:defRPr sz="4600">
                <a:solidFill>
                  <a:schemeClr val="tx1"/>
                </a:solidFill>
                <a:latin typeface="Franklin Gothic Book" pitchFamily="34" charset="0"/>
              </a:defRPr>
            </a:lvl5pPr>
            <a:lvl6pPr marL="457200" algn="l" rtl="0" fontAlgn="base">
              <a:spcBef>
                <a:spcPct val="0"/>
              </a:spcBef>
              <a:spcAft>
                <a:spcPct val="0"/>
              </a:spcAft>
              <a:defRPr sz="4600">
                <a:solidFill>
                  <a:schemeClr val="tx1"/>
                </a:solidFill>
                <a:latin typeface="Franklin Gothic Book" pitchFamily="34" charset="0"/>
              </a:defRPr>
            </a:lvl6pPr>
            <a:lvl7pPr marL="914400" algn="l" rtl="0" fontAlgn="base">
              <a:spcBef>
                <a:spcPct val="0"/>
              </a:spcBef>
              <a:spcAft>
                <a:spcPct val="0"/>
              </a:spcAft>
              <a:defRPr sz="4600">
                <a:solidFill>
                  <a:schemeClr val="tx1"/>
                </a:solidFill>
                <a:latin typeface="Franklin Gothic Book" pitchFamily="34" charset="0"/>
              </a:defRPr>
            </a:lvl7pPr>
            <a:lvl8pPr marL="1371600" algn="l" rtl="0" fontAlgn="base">
              <a:spcBef>
                <a:spcPct val="0"/>
              </a:spcBef>
              <a:spcAft>
                <a:spcPct val="0"/>
              </a:spcAft>
              <a:defRPr sz="4600">
                <a:solidFill>
                  <a:schemeClr val="tx1"/>
                </a:solidFill>
                <a:latin typeface="Franklin Gothic Book" pitchFamily="34" charset="0"/>
              </a:defRPr>
            </a:lvl8pPr>
            <a:lvl9pPr marL="1828800" algn="l" rtl="0" fontAlgn="base">
              <a:spcBef>
                <a:spcPct val="0"/>
              </a:spcBef>
              <a:spcAft>
                <a:spcPct val="0"/>
              </a:spcAft>
              <a:defRPr sz="4600">
                <a:solidFill>
                  <a:schemeClr val="tx1"/>
                </a:solidFill>
                <a:latin typeface="Franklin Gothic Book" pitchFamily="34" charset="0"/>
              </a:defRPr>
            </a:lvl9pPr>
          </a:lstStyle>
          <a:p>
            <a:pPr eaLnBrk="1" fontAlgn="auto" hangingPunct="1">
              <a:spcAft>
                <a:spcPts val="0"/>
              </a:spcAft>
              <a:defRPr/>
            </a:pPr>
            <a:r>
              <a:rPr lang="pt-BR" i="1" dirty="0" err="1"/>
              <a:t>Annalen</a:t>
            </a:r>
            <a:r>
              <a:rPr lang="pt-BR" i="1" dirty="0"/>
              <a:t> der </a:t>
            </a:r>
            <a:r>
              <a:rPr lang="pt-BR" i="1" dirty="0" err="1"/>
              <a:t>Physik</a:t>
            </a:r>
            <a:r>
              <a:rPr lang="pt-BR" i="1" dirty="0"/>
              <a:t>, </a:t>
            </a:r>
            <a:r>
              <a:rPr lang="pt-BR" dirty="0"/>
              <a:t>1905, </a:t>
            </a:r>
            <a:r>
              <a:rPr lang="pt-BR" b="1" dirty="0"/>
              <a:t>17</a:t>
            </a:r>
            <a:endParaRPr lang="pt-BR" dirty="0"/>
          </a:p>
        </p:txBody>
      </p:sp>
    </p:spTree>
    <p:extLst>
      <p:ext uri="{BB962C8B-B14F-4D97-AF65-F5344CB8AC3E}">
        <p14:creationId xmlns:p14="http://schemas.microsoft.com/office/powerpoint/2010/main" val="23767420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ço Reservado para Conteúdo 2"/>
          <p:cNvSpPr>
            <a:spLocks noGrp="1"/>
          </p:cNvSpPr>
          <p:nvPr>
            <p:ph idx="1"/>
          </p:nvPr>
        </p:nvSpPr>
        <p:spPr>
          <a:xfrm>
            <a:off x="467493" y="692150"/>
            <a:ext cx="8208963" cy="5905500"/>
          </a:xfrm>
        </p:spPr>
        <p:txBody>
          <a:bodyPr/>
          <a:lstStyle/>
          <a:p>
            <a:pPr marL="34925" indent="0" algn="just">
              <a:buFont typeface="Wingdings 2" pitchFamily="18" charset="2"/>
              <a:buNone/>
            </a:pPr>
            <a:r>
              <a:rPr lang="pt-BR" altLang="pt-BR" sz="2800" dirty="0" smtClean="0"/>
              <a:t>“Como é bem conhecido, a eletrodinâmica de Maxwell – tal como usualmente entendida no momento -, quando aplicada a corpos em movimento, </a:t>
            </a:r>
            <a:r>
              <a:rPr lang="pt-BR" altLang="pt-BR" sz="2800" u="sng" dirty="0" smtClean="0"/>
              <a:t>produz assimetrias que não parecem ser inerentes ao fenômeno</a:t>
            </a:r>
            <a:r>
              <a:rPr lang="pt-BR" altLang="pt-BR" sz="2800" dirty="0" smtClean="0"/>
              <a:t>. Considere-se, por exemplo, a interação eletrodinâmica entre um imã e um condutor. O fenômeno observável, aqui, depende apenas do movimento relativo entre o condutor e o imã, ao passo que o ponto de vista usual faz um distinção clara entre os dois casos, nos quais um ou outro dos dois corpos está em movimento (...)</a:t>
            </a:r>
          </a:p>
        </p:txBody>
      </p:sp>
    </p:spTree>
    <p:extLst>
      <p:ext uri="{BB962C8B-B14F-4D97-AF65-F5344CB8AC3E}">
        <p14:creationId xmlns:p14="http://schemas.microsoft.com/office/powerpoint/2010/main" val="15856385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Espaço Reservado para Conteúdo 2"/>
          <p:cNvSpPr>
            <a:spLocks noGrp="1"/>
          </p:cNvSpPr>
          <p:nvPr>
            <p:ph idx="1"/>
          </p:nvPr>
        </p:nvSpPr>
        <p:spPr>
          <a:xfrm>
            <a:off x="322584" y="443954"/>
            <a:ext cx="8497888" cy="5721350"/>
          </a:xfrm>
        </p:spPr>
        <p:txBody>
          <a:bodyPr/>
          <a:lstStyle/>
          <a:p>
            <a:pPr marL="34925" indent="0" algn="just">
              <a:buFont typeface="Wingdings 2" pitchFamily="18" charset="2"/>
              <a:buNone/>
            </a:pPr>
            <a:r>
              <a:rPr lang="pt-BR" altLang="pt-BR" sz="2800" dirty="0" smtClean="0"/>
              <a:t>(...) Pois se o imã está em movimento e o condutor está em repouso, surge, nas vizinhanças do imã, um campo elétrico com um valor definido de energia que produz uma corrente onde quer que estejam localizadas partes do condutor. Se o imã, contudo estiver em repouso, enquanto o condutor se move, não surge qualquer campo elétrico na vizinhança do imã, mas, sim, uma força eletromotriz no condutor, que não corresponde a nenhuma energia per se, mas que, supondo-se uma igualdade do movimento relativo, nos dois casos, dá origem a correntes elétricas de mesma magnitude e sentido que as produzidas, no primeiro caso, pelas forças elétricas.</a:t>
            </a:r>
          </a:p>
        </p:txBody>
      </p:sp>
    </p:spTree>
    <p:extLst>
      <p:ext uri="{BB962C8B-B14F-4D97-AF65-F5344CB8AC3E}">
        <p14:creationId xmlns:p14="http://schemas.microsoft.com/office/powerpoint/2010/main" val="35047146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5" name="Picture 2" descr="http://www.brasilescola.com/upload/conteudo/images/7f93fe54812dd3aa384fc8e5ca5439f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913" y="2924175"/>
            <a:ext cx="6556375" cy="334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6" name="Espaço Reservado para Conteúdo 2"/>
          <p:cNvSpPr txBox="1">
            <a:spLocks/>
          </p:cNvSpPr>
          <p:nvPr/>
        </p:nvSpPr>
        <p:spPr bwMode="auto">
          <a:xfrm>
            <a:off x="395288" y="620713"/>
            <a:ext cx="8208962" cy="2303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20000"/>
              </a:spcBef>
              <a:buClr>
                <a:schemeClr val="accent1"/>
              </a:buClr>
              <a:buSzPct val="80000"/>
            </a:pPr>
            <a:r>
              <a:rPr lang="pt-BR" altLang="pt-BR" sz="3000" dirty="0">
                <a:latin typeface="+mj-lt"/>
              </a:rPr>
              <a:t>Indução de Faraday</a:t>
            </a:r>
          </a:p>
          <a:p>
            <a:pPr algn="ctr" eaLnBrk="1" hangingPunct="1">
              <a:spcBef>
                <a:spcPct val="20000"/>
              </a:spcBef>
              <a:buClr>
                <a:schemeClr val="accent1"/>
              </a:buClr>
              <a:buSzPct val="80000"/>
            </a:pPr>
            <a:r>
              <a:rPr lang="pt-BR" altLang="pt-BR" sz="3000" dirty="0">
                <a:latin typeface="+mj-lt"/>
              </a:rPr>
              <a:t>X</a:t>
            </a:r>
          </a:p>
          <a:p>
            <a:pPr algn="ctr" eaLnBrk="1" hangingPunct="1">
              <a:spcBef>
                <a:spcPct val="20000"/>
              </a:spcBef>
              <a:buClr>
                <a:schemeClr val="accent1"/>
              </a:buClr>
              <a:buSzPct val="80000"/>
            </a:pPr>
            <a:r>
              <a:rPr lang="pt-BR" altLang="pt-BR" sz="3000" dirty="0">
                <a:latin typeface="+mj-lt"/>
              </a:rPr>
              <a:t>Força de Lorentz</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Espaço Reservado para Conteúdo 2"/>
          <p:cNvSpPr>
            <a:spLocks noGrp="1"/>
          </p:cNvSpPr>
          <p:nvPr>
            <p:ph idx="1"/>
          </p:nvPr>
        </p:nvSpPr>
        <p:spPr>
          <a:xfrm>
            <a:off x="539750" y="548680"/>
            <a:ext cx="7993063" cy="5721350"/>
          </a:xfrm>
        </p:spPr>
        <p:txBody>
          <a:bodyPr/>
          <a:lstStyle/>
          <a:p>
            <a:pPr marL="34925" indent="0" algn="just">
              <a:buFont typeface="Wingdings 2" pitchFamily="18" charset="2"/>
              <a:buNone/>
            </a:pPr>
            <a:r>
              <a:rPr lang="pt-BR" altLang="pt-BR" sz="2800" u="sng" dirty="0" smtClean="0"/>
              <a:t>Exemplos deste tipo – em conjunto com as tentativas malsucedidas de detectar um movimento da Terra relativo ao “meio </a:t>
            </a:r>
            <a:r>
              <a:rPr lang="pt-BR" altLang="pt-BR" sz="2800" u="sng" dirty="0" err="1" smtClean="0"/>
              <a:t>luminífero</a:t>
            </a:r>
            <a:r>
              <a:rPr lang="pt-BR" altLang="pt-BR" sz="2800" u="sng" dirty="0" smtClean="0"/>
              <a:t>” – levam à conjectura de que não apenas os fenômenos da mecânica mas também os da eletrodinâmica não têm propriedades que correspondam ao conceito de repouso absoluto. </a:t>
            </a:r>
            <a:r>
              <a:rPr lang="pt-BR" altLang="pt-BR" sz="2800" dirty="0" smtClean="0"/>
              <a:t>Ao contrário, as mesmas leis da eletrodinâmica e da óptica serão válidas para todos os sistemas de coordenadas nos quais valem as equações da mecânica, como foi recentemente demonstrado para quantidades de primeira ordem. </a:t>
            </a:r>
          </a:p>
        </p:txBody>
      </p:sp>
    </p:spTree>
    <p:extLst>
      <p:ext uri="{BB962C8B-B14F-4D97-AF65-F5344CB8AC3E}">
        <p14:creationId xmlns:p14="http://schemas.microsoft.com/office/powerpoint/2010/main" val="1737570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Espaço Reservado para Conteúdo 2"/>
          <p:cNvSpPr>
            <a:spLocks noGrp="1"/>
          </p:cNvSpPr>
          <p:nvPr>
            <p:ph idx="1"/>
          </p:nvPr>
        </p:nvSpPr>
        <p:spPr>
          <a:xfrm>
            <a:off x="611385" y="587970"/>
            <a:ext cx="7993063" cy="5721350"/>
          </a:xfrm>
        </p:spPr>
        <p:txBody>
          <a:bodyPr/>
          <a:lstStyle/>
          <a:p>
            <a:pPr marL="34925" indent="0" algn="just">
              <a:buFont typeface="Wingdings 2" pitchFamily="18" charset="2"/>
              <a:buNone/>
            </a:pPr>
            <a:r>
              <a:rPr lang="pt-BR" altLang="pt-BR" sz="2800" u="sng" dirty="0" smtClean="0"/>
              <a:t>Elevaremos essa conjectura (cujo conteúdo, daqui em diante, será chamado de “princípio da relatividade”) à condição de um postulado. Iremos também introduzir outro postulado, apenas aparentemente incompatível com esse, a saber: que a luz sempre se propaga no espaço vazio com uma velocidade definida, que é independente do estado de movimento do corpo emissor</a:t>
            </a:r>
            <a:r>
              <a:rPr lang="pt-BR" altLang="pt-BR" sz="2800" dirty="0" smtClean="0"/>
              <a:t>. Esses dois postulados são suficientes para a obtenção de uma eletrodinâmica dos corpos em movimento simples e consistente, baseada na teoria de Maxwell para corpos em movimento.</a:t>
            </a:r>
          </a:p>
        </p:txBody>
      </p:sp>
    </p:spTree>
    <p:extLst>
      <p:ext uri="{BB962C8B-B14F-4D97-AF65-F5344CB8AC3E}">
        <p14:creationId xmlns:p14="http://schemas.microsoft.com/office/powerpoint/2010/main" val="39037918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Espaço Reservado para Conteúdo 2"/>
          <p:cNvSpPr>
            <a:spLocks noGrp="1"/>
          </p:cNvSpPr>
          <p:nvPr>
            <p:ph idx="1"/>
          </p:nvPr>
        </p:nvSpPr>
        <p:spPr>
          <a:xfrm>
            <a:off x="827088" y="1136650"/>
            <a:ext cx="7416800" cy="4092575"/>
          </a:xfrm>
        </p:spPr>
        <p:txBody>
          <a:bodyPr/>
          <a:lstStyle/>
          <a:p>
            <a:pPr marL="34925" indent="0" algn="just">
              <a:buFont typeface="Wingdings 2" pitchFamily="18" charset="2"/>
              <a:buNone/>
            </a:pPr>
            <a:r>
              <a:rPr lang="pt-BR" altLang="pt-BR" sz="2800" dirty="0" smtClean="0"/>
              <a:t>A introdução de um “éter </a:t>
            </a:r>
            <a:r>
              <a:rPr lang="pt-BR" altLang="pt-BR" sz="2800" dirty="0" err="1" smtClean="0"/>
              <a:t>luminífero</a:t>
            </a:r>
            <a:r>
              <a:rPr lang="pt-BR" altLang="pt-BR" sz="2800" dirty="0" smtClean="0"/>
              <a:t>” irá se provar supérflua, uma vez que o ponto de vista a ser desenvolvido aqui não exigirá um “espaço em repouso absoluto”, dotado de propriedades especiais, nem atribuirá um valor de velocidade a um ponto do espaço vazio, onde os processos eletromagnéticos estão ocorrendo.</a:t>
            </a:r>
          </a:p>
        </p:txBody>
      </p:sp>
    </p:spTree>
    <p:extLst>
      <p:ext uri="{BB962C8B-B14F-4D97-AF65-F5344CB8AC3E}">
        <p14:creationId xmlns:p14="http://schemas.microsoft.com/office/powerpoint/2010/main" val="1548781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Espaço Reservado para Conteúdo 2"/>
          <p:cNvSpPr>
            <a:spLocks noGrp="1"/>
          </p:cNvSpPr>
          <p:nvPr>
            <p:ph idx="1"/>
          </p:nvPr>
        </p:nvSpPr>
        <p:spPr>
          <a:xfrm>
            <a:off x="755576" y="764704"/>
            <a:ext cx="7632700" cy="5145087"/>
          </a:xfrm>
        </p:spPr>
        <p:txBody>
          <a:bodyPr/>
          <a:lstStyle/>
          <a:p>
            <a:pPr marL="34925" indent="0" algn="just">
              <a:buFont typeface="Wingdings 2" pitchFamily="18" charset="2"/>
              <a:buNone/>
            </a:pPr>
            <a:r>
              <a:rPr lang="pt-BR" altLang="pt-BR" sz="2800" dirty="0" smtClean="0"/>
              <a:t>Como toda eletrodinâmica, a teoria a ser aqui desenvolvida está baseada na cinemática de um corpo rígido, pois as assertivas de qualquer teoria desse tipo têm a ver com as relações entre corpos rígidos (sistemas de coordenadas), relógios e pulsos eletromagnéticos. Uma consideração insuficiente desse aspecto está na raiz das dificuldades que a eletrodinâmica dos corpos em movimento tem de enfrentar no momento.</a:t>
            </a:r>
          </a:p>
        </p:txBody>
      </p:sp>
    </p:spTree>
    <p:extLst>
      <p:ext uri="{BB962C8B-B14F-4D97-AF65-F5344CB8AC3E}">
        <p14:creationId xmlns:p14="http://schemas.microsoft.com/office/powerpoint/2010/main" val="312987383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lementar">
  <a:themeElements>
    <a:clrScheme name="Elementar">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Elementar">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lementar">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95000"/>
              </a:schemeClr>
            </a:gs>
            <a:gs pos="100000">
              <a:schemeClr val="phClr">
                <a:shade val="40000"/>
                <a:satMod val="180000"/>
              </a:schemeClr>
            </a:gs>
          </a:gsLst>
          <a:lin ang="5400000" scaled="0"/>
        </a:gradFill>
        <a:blipFill>
          <a:blip xmlns:r="http://schemas.openxmlformats.org/officeDocument/2006/relationships" r:embed="rId1">
            <a:duotone>
              <a:schemeClr val="phClr">
                <a:shade val="14000"/>
                <a:satMod val="280000"/>
              </a:schemeClr>
              <a:schemeClr val="phClr">
                <a:tint val="60000"/>
                <a:satMod val="120000"/>
              </a:schemeClr>
            </a:duotone>
          </a:blip>
          <a:stretch/>
        </a:blip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Elemental</Template>
  <TotalTime>1573</TotalTime>
  <Words>770</Words>
  <Application>Microsoft Office PowerPoint</Application>
  <PresentationFormat>Apresentação na tela (4:3)</PresentationFormat>
  <Paragraphs>38</Paragraphs>
  <Slides>15</Slides>
  <Notes>0</Notes>
  <HiddenSlides>0</HiddenSlides>
  <MMClips>0</MMClips>
  <ScaleCrop>false</ScaleCrop>
  <HeadingPairs>
    <vt:vector size="4" baseType="variant">
      <vt:variant>
        <vt:lpstr>Tema</vt:lpstr>
      </vt:variant>
      <vt:variant>
        <vt:i4>1</vt:i4>
      </vt:variant>
      <vt:variant>
        <vt:lpstr>Títulos de slides</vt:lpstr>
      </vt:variant>
      <vt:variant>
        <vt:i4>15</vt:i4>
      </vt:variant>
    </vt:vector>
  </HeadingPairs>
  <TitlesOfParts>
    <vt:vector size="16" baseType="lpstr">
      <vt:lpstr>Elementar</vt:lpstr>
      <vt:lpstr>Os Princípios da Relatividade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 Relatividade Especial (1905): Os Postulados</vt:lpstr>
      <vt:lpstr>A Relatividade Especial (1905): Os Postulados</vt:lpstr>
      <vt:lpstr>A Relatividade Especial (1905): As Consequências.</vt:lpstr>
      <vt:lpstr>Imagem de Mundo na  Física Einsteiniana (Versão Fofinha!).</vt:lpstr>
      <vt:lpstr>As Transformações de Lorentz</vt:lpstr>
      <vt:lpstr>A Teoria da Absolutidade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Aula #10 – Diferentes interpretações sobre as origens da Relatividade Restrita</dc:title>
  <dc:creator>Andre Noronha</dc:creator>
  <cp:lastModifiedBy>profis</cp:lastModifiedBy>
  <cp:revision>131</cp:revision>
  <dcterms:created xsi:type="dcterms:W3CDTF">2013-05-05T20:00:38Z</dcterms:created>
  <dcterms:modified xsi:type="dcterms:W3CDTF">2018-03-18T16:47:07Z</dcterms:modified>
</cp:coreProperties>
</file>