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 showSpecialPlsOnTitleSld="0">
  <p:sldMasterIdLst>
    <p:sldMasterId id="214748364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</p:sldIdLst>
  <p:sldSz cy="6858000" cx="9144000"/>
  <p:notesSz cx="6858000" cy="9144000"/>
  <p:embeddedFontLst>
    <p:embeddedFont>
      <p:font typeface="Palatino Linotype"/>
      <p:regular r:id="rId19"/>
      <p:bold r:id="rId20"/>
      <p:italic r:id="rId21"/>
      <p:boldItalic r:id="rId22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GoogleSlidesCustomDataVersion2">
      <go:slidesCustomData xmlns:go="http://customooxmlschemas.google.com/" r:id="rId23" roundtripDataSignature="AMtx7mhSA7tb6aMfFfON7oXMqEQ5pHAyt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PalatinoLinotype-bold.fntdata"/><Relationship Id="rId11" Type="http://schemas.openxmlformats.org/officeDocument/2006/relationships/slide" Target="slides/slide6.xml"/><Relationship Id="rId22" Type="http://schemas.openxmlformats.org/officeDocument/2006/relationships/font" Target="fonts/PalatinoLinotype-boldItalic.fntdata"/><Relationship Id="rId10" Type="http://schemas.openxmlformats.org/officeDocument/2006/relationships/slide" Target="slides/slide5.xml"/><Relationship Id="rId21" Type="http://schemas.openxmlformats.org/officeDocument/2006/relationships/font" Target="fonts/PalatinoLinotype-italic.fntdata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23" Type="http://customschemas.google.com/relationships/presentationmetadata" Target="metadata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5" Type="http://schemas.openxmlformats.org/officeDocument/2006/relationships/notesMaster" Target="notesMasters/notesMaster1.xml"/><Relationship Id="rId19" Type="http://schemas.openxmlformats.org/officeDocument/2006/relationships/font" Target="fonts/PalatinoLinotype-regular.fntdata"/><Relationship Id="rId6" Type="http://schemas.openxmlformats.org/officeDocument/2006/relationships/slide" Target="slides/slide1.xml"/><Relationship Id="rId18" Type="http://schemas.openxmlformats.org/officeDocument/2006/relationships/slide" Target="slides/slide13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marR="0" rtl="0" algn="l">
              <a:spcBef>
                <a:spcPts val="36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36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36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36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36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pt-BR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6" name="Google Shape;96;p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3" name="Google Shape;163;p10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9" name="Google Shape;169;p1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5" name="Google Shape;175;p12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1" name="Google Shape;181;p13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2" name="Google Shape;102;p2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9" name="Google Shape;109;p3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5" name="Google Shape;115;p4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1" name="Google Shape;121;p5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6" name="Google Shape;126;p6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5" name="Google Shape;135;p7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7" name="Google Shape;147;p8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3" name="Google Shape;153;p9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lide de título" type="title">
  <p:cSld name="TITLE"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15"/>
          <p:cNvSpPr txBox="1"/>
          <p:nvPr/>
        </p:nvSpPr>
        <p:spPr>
          <a:xfrm>
            <a:off x="1828800" y="3159760"/>
            <a:ext cx="457200" cy="103412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25" lIns="0" spcFirstLastPara="1" rIns="0" wrap="square" tIns="912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pt-BR" sz="6600" u="none" cap="none" strike="noStrik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{</a:t>
            </a:r>
            <a:endParaRPr sz="6600">
              <a:solidFill>
                <a:schemeClr val="lt1"/>
              </a:solidFill>
              <a:latin typeface="Palatino Linotype"/>
              <a:ea typeface="Palatino Linotype"/>
              <a:cs typeface="Palatino Linotype"/>
              <a:sym typeface="Palatino Linotype"/>
            </a:endParaRPr>
          </a:p>
        </p:txBody>
      </p:sp>
      <p:sp>
        <p:nvSpPr>
          <p:cNvPr id="21" name="Google Shape;21;p15"/>
          <p:cNvSpPr txBox="1"/>
          <p:nvPr>
            <p:ph type="ctrTitle"/>
          </p:nvPr>
        </p:nvSpPr>
        <p:spPr>
          <a:xfrm>
            <a:off x="777240" y="1219200"/>
            <a:ext cx="7543800" cy="21526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Palatino Linotype"/>
              <a:buNone/>
              <a:defRPr sz="6000">
                <a:solidFill>
                  <a:schemeClr val="lt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" name="Google Shape;22;p15"/>
          <p:cNvSpPr txBox="1"/>
          <p:nvPr>
            <p:ph idx="1" type="subTitle"/>
          </p:nvPr>
        </p:nvSpPr>
        <p:spPr>
          <a:xfrm>
            <a:off x="2133600" y="3375491"/>
            <a:ext cx="6172200" cy="685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spcBef>
                <a:spcPts val="420"/>
              </a:spcBef>
              <a:spcAft>
                <a:spcPts val="0"/>
              </a:spcAft>
              <a:buClr>
                <a:schemeClr val="lt1"/>
              </a:buClr>
              <a:buSzPts val="1260"/>
              <a:buNone/>
              <a:defRPr>
                <a:solidFill>
                  <a:schemeClr val="lt1"/>
                </a:solidFill>
              </a:defRPr>
            </a:lvl1pPr>
            <a:lvl2pPr lvl="1" algn="ctr">
              <a:spcBef>
                <a:spcPts val="380"/>
              </a:spcBef>
              <a:spcAft>
                <a:spcPts val="0"/>
              </a:spcAft>
              <a:buClr>
                <a:schemeClr val="lt1"/>
              </a:buClr>
              <a:buSzPts val="1140"/>
              <a:buNone/>
              <a:defRPr>
                <a:solidFill>
                  <a:schemeClr val="lt1"/>
                </a:solidFill>
              </a:defRPr>
            </a:lvl2pPr>
            <a:lvl3pPr lvl="2" algn="ctr">
              <a:spcBef>
                <a:spcPts val="340"/>
              </a:spcBef>
              <a:spcAft>
                <a:spcPts val="0"/>
              </a:spcAft>
              <a:buClr>
                <a:schemeClr val="lt1"/>
              </a:buClr>
              <a:buSzPts val="1020"/>
              <a:buNone/>
              <a:defRPr>
                <a:solidFill>
                  <a:schemeClr val="lt1"/>
                </a:solidFill>
              </a:defRPr>
            </a:lvl3pPr>
            <a:lvl4pPr lvl="3" algn="ctr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960"/>
              <a:buNone/>
              <a:defRPr>
                <a:solidFill>
                  <a:schemeClr val="lt1"/>
                </a:solidFill>
              </a:defRPr>
            </a:lvl4pPr>
            <a:lvl5pPr lvl="4" algn="ctr">
              <a:spcBef>
                <a:spcPts val="3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>
                <a:solidFill>
                  <a:schemeClr val="lt1"/>
                </a:solidFill>
              </a:defRPr>
            </a:lvl5pPr>
            <a:lvl6pPr lvl="5" algn="ctr"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840"/>
              <a:buNone/>
              <a:defRPr>
                <a:solidFill>
                  <a:schemeClr val="lt1"/>
                </a:solidFill>
              </a:defRPr>
            </a:lvl6pPr>
            <a:lvl7pPr lvl="6" algn="ctr"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840"/>
              <a:buNone/>
              <a:defRPr>
                <a:solidFill>
                  <a:schemeClr val="lt1"/>
                </a:solidFill>
              </a:defRPr>
            </a:lvl7pPr>
            <a:lvl8pPr lvl="7" algn="ctr"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840"/>
              <a:buNone/>
              <a:defRPr>
                <a:solidFill>
                  <a:schemeClr val="lt1"/>
                </a:solidFill>
              </a:defRPr>
            </a:lvl8pPr>
            <a:lvl9pPr lvl="8" algn="ctr"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840"/>
              <a:buNone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23" name="Google Shape;23;p15"/>
          <p:cNvSpPr txBox="1"/>
          <p:nvPr>
            <p:ph idx="10" type="dt"/>
          </p:nvPr>
        </p:nvSpPr>
        <p:spPr>
          <a:xfrm>
            <a:off x="6172200" y="6154738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" name="Google Shape;24;p15"/>
          <p:cNvSpPr txBox="1"/>
          <p:nvPr>
            <p:ph idx="12" type="sldNum"/>
          </p:nvPr>
        </p:nvSpPr>
        <p:spPr>
          <a:xfrm>
            <a:off x="822960" y="5842000"/>
            <a:ext cx="21336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b" bIns="9125" lIns="91425" spcFirstLastPara="1" rIns="91425" wrap="square" tIns="45700">
            <a:noAutofit/>
          </a:bodyPr>
          <a:lstStyle>
            <a:lvl1pPr indent="0" lvl="0" marL="0" algn="l">
              <a:spcBef>
                <a:spcPts val="0"/>
              </a:spcBef>
              <a:spcAft>
                <a:spcPts val="0"/>
              </a:spcAft>
              <a:buNone/>
              <a:defRPr/>
            </a:lvl1pPr>
            <a:lvl2pPr indent="0" lvl="1" marL="0" algn="l">
              <a:spcBef>
                <a:spcPts val="0"/>
              </a:spcBef>
              <a:spcAft>
                <a:spcPts val="0"/>
              </a:spcAft>
              <a:buNone/>
              <a:defRPr/>
            </a:lvl2pPr>
            <a:lvl3pPr indent="0" lvl="2" marL="0" algn="l">
              <a:spcBef>
                <a:spcPts val="0"/>
              </a:spcBef>
              <a:spcAft>
                <a:spcPts val="0"/>
              </a:spcAft>
              <a:buNone/>
              <a:defRPr/>
            </a:lvl3pPr>
            <a:lvl4pPr indent="0" lvl="3" marL="0" algn="l">
              <a:spcBef>
                <a:spcPts val="0"/>
              </a:spcBef>
              <a:spcAft>
                <a:spcPts val="0"/>
              </a:spcAft>
              <a:buNone/>
              <a:defRPr/>
            </a:lvl4pPr>
            <a:lvl5pPr indent="0" lvl="4" marL="0" algn="l">
              <a:spcBef>
                <a:spcPts val="0"/>
              </a:spcBef>
              <a:spcAft>
                <a:spcPts val="0"/>
              </a:spcAft>
              <a:buNone/>
              <a:defRPr/>
            </a:lvl5pPr>
            <a:lvl6pPr indent="0" lvl="5" marL="0" algn="l">
              <a:spcBef>
                <a:spcPts val="0"/>
              </a:spcBef>
              <a:spcAft>
                <a:spcPts val="0"/>
              </a:spcAft>
              <a:buNone/>
              <a:defRPr/>
            </a:lvl6pPr>
            <a:lvl7pPr indent="0" lvl="6" marL="0" algn="l">
              <a:spcBef>
                <a:spcPts val="0"/>
              </a:spcBef>
              <a:spcAft>
                <a:spcPts val="0"/>
              </a:spcAft>
              <a:buNone/>
              <a:defRPr/>
            </a:lvl7pPr>
            <a:lvl8pPr indent="0" lvl="7" marL="0" algn="l">
              <a:spcBef>
                <a:spcPts val="0"/>
              </a:spcBef>
              <a:spcAft>
                <a:spcPts val="0"/>
              </a:spcAft>
              <a:buNone/>
              <a:defRPr/>
            </a:lvl8pPr>
            <a:lvl9pPr indent="0" lvl="8" marL="0" algn="l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  <p:sp>
        <p:nvSpPr>
          <p:cNvPr id="25" name="Google Shape;25;p15"/>
          <p:cNvSpPr txBox="1"/>
          <p:nvPr>
            <p:ph idx="11" type="ftr"/>
          </p:nvPr>
        </p:nvSpPr>
        <p:spPr>
          <a:xfrm>
            <a:off x="822960" y="6154738"/>
            <a:ext cx="45720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ítulo e texto vertical" type="vertTx">
  <p:cSld name="VERTICAL_TEXT"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24"/>
          <p:cNvSpPr txBox="1"/>
          <p:nvPr>
            <p:ph type="title"/>
          </p:nvPr>
        </p:nvSpPr>
        <p:spPr>
          <a:xfrm>
            <a:off x="777240" y="4876800"/>
            <a:ext cx="7543800" cy="9144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4" name="Google Shape;84;p24"/>
          <p:cNvSpPr txBox="1"/>
          <p:nvPr>
            <p:ph idx="1" type="body"/>
          </p:nvPr>
        </p:nvSpPr>
        <p:spPr>
          <a:xfrm rot="5400000">
            <a:off x="3276600" y="-457200"/>
            <a:ext cx="3505199" cy="579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97180" lvl="0" marL="4572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080"/>
              <a:buChar char="🙐"/>
              <a:defRPr/>
            </a:lvl1pPr>
            <a:lvl2pPr indent="-297180" lvl="1" marL="9144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080"/>
              <a:buChar char="🙒"/>
              <a:defRPr/>
            </a:lvl2pPr>
            <a:lvl3pPr indent="-297180" lvl="2" marL="13716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080"/>
              <a:buChar char="🙓"/>
              <a:defRPr/>
            </a:lvl3pPr>
            <a:lvl4pPr indent="-297180" lvl="3" marL="18288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080"/>
              <a:buChar char="🙑"/>
              <a:defRPr/>
            </a:lvl4pPr>
            <a:lvl5pPr indent="-297179" lvl="4" marL="22860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080"/>
              <a:buChar char="🙐"/>
              <a:defRPr/>
            </a:lvl5pPr>
            <a:lvl6pPr indent="-297179" lvl="5" marL="27432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080"/>
              <a:buChar char="🙒"/>
              <a:defRPr/>
            </a:lvl6pPr>
            <a:lvl7pPr indent="-297179" lvl="6" marL="32004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080"/>
              <a:buChar char="🙓"/>
              <a:defRPr/>
            </a:lvl7pPr>
            <a:lvl8pPr indent="-297179" lvl="7" marL="36576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080"/>
              <a:buChar char="🙑"/>
              <a:defRPr/>
            </a:lvl8pPr>
            <a:lvl9pPr indent="-297179" lvl="8" marL="41148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080"/>
              <a:buChar char="🙐"/>
              <a:defRPr/>
            </a:lvl9pPr>
          </a:lstStyle>
          <a:p/>
        </p:txBody>
      </p:sp>
      <p:sp>
        <p:nvSpPr>
          <p:cNvPr id="85" name="Google Shape;85;p24"/>
          <p:cNvSpPr txBox="1"/>
          <p:nvPr>
            <p:ph idx="10" type="dt"/>
          </p:nvPr>
        </p:nvSpPr>
        <p:spPr>
          <a:xfrm>
            <a:off x="6172200" y="6154738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6" name="Google Shape;86;p24"/>
          <p:cNvSpPr txBox="1"/>
          <p:nvPr>
            <p:ph idx="11" type="ftr"/>
          </p:nvPr>
        </p:nvSpPr>
        <p:spPr>
          <a:xfrm>
            <a:off x="822960" y="6154738"/>
            <a:ext cx="45720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7" name="Google Shape;87;p24"/>
          <p:cNvSpPr txBox="1"/>
          <p:nvPr>
            <p:ph idx="12" type="sldNum"/>
          </p:nvPr>
        </p:nvSpPr>
        <p:spPr>
          <a:xfrm>
            <a:off x="822960" y="5842000"/>
            <a:ext cx="21336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b" bIns="9125" lIns="91425" spcFirstLastPara="1" rIns="91425" wrap="square" tIns="45700">
            <a:noAutofit/>
          </a:bodyPr>
          <a:lstStyle>
            <a:lvl1pPr indent="0" lvl="0" marL="0" algn="l">
              <a:spcBef>
                <a:spcPts val="0"/>
              </a:spcBef>
              <a:spcAft>
                <a:spcPts val="0"/>
              </a:spcAft>
              <a:buNone/>
              <a:defRPr/>
            </a:lvl1pPr>
            <a:lvl2pPr indent="0" lvl="1" marL="0" algn="l">
              <a:spcBef>
                <a:spcPts val="0"/>
              </a:spcBef>
              <a:spcAft>
                <a:spcPts val="0"/>
              </a:spcAft>
              <a:buNone/>
              <a:defRPr/>
            </a:lvl2pPr>
            <a:lvl3pPr indent="0" lvl="2" marL="0" algn="l">
              <a:spcBef>
                <a:spcPts val="0"/>
              </a:spcBef>
              <a:spcAft>
                <a:spcPts val="0"/>
              </a:spcAft>
              <a:buNone/>
              <a:defRPr/>
            </a:lvl3pPr>
            <a:lvl4pPr indent="0" lvl="3" marL="0" algn="l">
              <a:spcBef>
                <a:spcPts val="0"/>
              </a:spcBef>
              <a:spcAft>
                <a:spcPts val="0"/>
              </a:spcAft>
              <a:buNone/>
              <a:defRPr/>
            </a:lvl4pPr>
            <a:lvl5pPr indent="0" lvl="4" marL="0" algn="l">
              <a:spcBef>
                <a:spcPts val="0"/>
              </a:spcBef>
              <a:spcAft>
                <a:spcPts val="0"/>
              </a:spcAft>
              <a:buNone/>
              <a:defRPr/>
            </a:lvl5pPr>
            <a:lvl6pPr indent="0" lvl="5" marL="0" algn="l">
              <a:spcBef>
                <a:spcPts val="0"/>
              </a:spcBef>
              <a:spcAft>
                <a:spcPts val="0"/>
              </a:spcAft>
              <a:buNone/>
              <a:defRPr/>
            </a:lvl6pPr>
            <a:lvl7pPr indent="0" lvl="6" marL="0" algn="l">
              <a:spcBef>
                <a:spcPts val="0"/>
              </a:spcBef>
              <a:spcAft>
                <a:spcPts val="0"/>
              </a:spcAft>
              <a:buNone/>
              <a:defRPr/>
            </a:lvl7pPr>
            <a:lvl8pPr indent="0" lvl="7" marL="0" algn="l">
              <a:spcBef>
                <a:spcPts val="0"/>
              </a:spcBef>
              <a:spcAft>
                <a:spcPts val="0"/>
              </a:spcAft>
              <a:buNone/>
              <a:defRPr/>
            </a:lvl8pPr>
            <a:lvl9pPr indent="0" lvl="8" marL="0" algn="l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ítulo e texto verticais" type="vertTitleAndTx">
  <p:cSld name="VERTICAL_TITLE_AND_VERTICAL_TEXT"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25"/>
          <p:cNvSpPr txBox="1"/>
          <p:nvPr>
            <p:ph type="title"/>
          </p:nvPr>
        </p:nvSpPr>
        <p:spPr>
          <a:xfrm rot="5400000">
            <a:off x="-914400" y="2133601"/>
            <a:ext cx="5181600" cy="2133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0" name="Google Shape;90;p25"/>
          <p:cNvSpPr txBox="1"/>
          <p:nvPr>
            <p:ph idx="1" type="body"/>
          </p:nvPr>
        </p:nvSpPr>
        <p:spPr>
          <a:xfrm rot="5400000">
            <a:off x="3124200" y="457201"/>
            <a:ext cx="4572000" cy="5029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97180" lvl="0" marL="4572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080"/>
              <a:buChar char="🙐"/>
              <a:defRPr/>
            </a:lvl1pPr>
            <a:lvl2pPr indent="-297180" lvl="1" marL="9144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080"/>
              <a:buChar char="🙒"/>
              <a:defRPr/>
            </a:lvl2pPr>
            <a:lvl3pPr indent="-297180" lvl="2" marL="13716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080"/>
              <a:buChar char="🙓"/>
              <a:defRPr/>
            </a:lvl3pPr>
            <a:lvl4pPr indent="-297180" lvl="3" marL="18288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080"/>
              <a:buChar char="🙑"/>
              <a:defRPr/>
            </a:lvl4pPr>
            <a:lvl5pPr indent="-297179" lvl="4" marL="22860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080"/>
              <a:buChar char="🙐"/>
              <a:defRPr/>
            </a:lvl5pPr>
            <a:lvl6pPr indent="-297179" lvl="5" marL="27432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080"/>
              <a:buChar char="🙒"/>
              <a:defRPr/>
            </a:lvl6pPr>
            <a:lvl7pPr indent="-297179" lvl="6" marL="32004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080"/>
              <a:buChar char="🙓"/>
              <a:defRPr/>
            </a:lvl7pPr>
            <a:lvl8pPr indent="-297179" lvl="7" marL="36576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080"/>
              <a:buChar char="🙑"/>
              <a:defRPr/>
            </a:lvl8pPr>
            <a:lvl9pPr indent="-297179" lvl="8" marL="41148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080"/>
              <a:buChar char="🙐"/>
              <a:defRPr/>
            </a:lvl9pPr>
          </a:lstStyle>
          <a:p/>
        </p:txBody>
      </p:sp>
      <p:sp>
        <p:nvSpPr>
          <p:cNvPr id="91" name="Google Shape;91;p25"/>
          <p:cNvSpPr txBox="1"/>
          <p:nvPr>
            <p:ph idx="10" type="dt"/>
          </p:nvPr>
        </p:nvSpPr>
        <p:spPr>
          <a:xfrm>
            <a:off x="6172200" y="6154738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2" name="Google Shape;92;p25"/>
          <p:cNvSpPr txBox="1"/>
          <p:nvPr>
            <p:ph idx="11" type="ftr"/>
          </p:nvPr>
        </p:nvSpPr>
        <p:spPr>
          <a:xfrm>
            <a:off x="822960" y="6154738"/>
            <a:ext cx="45720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3" name="Google Shape;93;p25"/>
          <p:cNvSpPr txBox="1"/>
          <p:nvPr>
            <p:ph idx="12" type="sldNum"/>
          </p:nvPr>
        </p:nvSpPr>
        <p:spPr>
          <a:xfrm>
            <a:off x="822960" y="5842000"/>
            <a:ext cx="21336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b" bIns="9125" lIns="91425" spcFirstLastPara="1" rIns="91425" wrap="square" tIns="45700">
            <a:noAutofit/>
          </a:bodyPr>
          <a:lstStyle>
            <a:lvl1pPr indent="0" lvl="0" marL="0" algn="l">
              <a:spcBef>
                <a:spcPts val="0"/>
              </a:spcBef>
              <a:spcAft>
                <a:spcPts val="0"/>
              </a:spcAft>
              <a:buNone/>
              <a:defRPr/>
            </a:lvl1pPr>
            <a:lvl2pPr indent="0" lvl="1" marL="0" algn="l">
              <a:spcBef>
                <a:spcPts val="0"/>
              </a:spcBef>
              <a:spcAft>
                <a:spcPts val="0"/>
              </a:spcAft>
              <a:buNone/>
              <a:defRPr/>
            </a:lvl2pPr>
            <a:lvl3pPr indent="0" lvl="2" marL="0" algn="l">
              <a:spcBef>
                <a:spcPts val="0"/>
              </a:spcBef>
              <a:spcAft>
                <a:spcPts val="0"/>
              </a:spcAft>
              <a:buNone/>
              <a:defRPr/>
            </a:lvl3pPr>
            <a:lvl4pPr indent="0" lvl="3" marL="0" algn="l">
              <a:spcBef>
                <a:spcPts val="0"/>
              </a:spcBef>
              <a:spcAft>
                <a:spcPts val="0"/>
              </a:spcAft>
              <a:buNone/>
              <a:defRPr/>
            </a:lvl4pPr>
            <a:lvl5pPr indent="0" lvl="4" marL="0" algn="l">
              <a:spcBef>
                <a:spcPts val="0"/>
              </a:spcBef>
              <a:spcAft>
                <a:spcPts val="0"/>
              </a:spcAft>
              <a:buNone/>
              <a:defRPr/>
            </a:lvl5pPr>
            <a:lvl6pPr indent="0" lvl="5" marL="0" algn="l">
              <a:spcBef>
                <a:spcPts val="0"/>
              </a:spcBef>
              <a:spcAft>
                <a:spcPts val="0"/>
              </a:spcAft>
              <a:buNone/>
              <a:defRPr/>
            </a:lvl6pPr>
            <a:lvl7pPr indent="0" lvl="6" marL="0" algn="l">
              <a:spcBef>
                <a:spcPts val="0"/>
              </a:spcBef>
              <a:spcAft>
                <a:spcPts val="0"/>
              </a:spcAft>
              <a:buNone/>
              <a:defRPr/>
            </a:lvl7pPr>
            <a:lvl8pPr indent="0" lvl="7" marL="0" algn="l">
              <a:spcBef>
                <a:spcPts val="0"/>
              </a:spcBef>
              <a:spcAft>
                <a:spcPts val="0"/>
              </a:spcAft>
              <a:buNone/>
              <a:defRPr/>
            </a:lvl8pPr>
            <a:lvl9pPr indent="0" lvl="8" marL="0" algn="l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ítulo e conteúdo" type="obj">
  <p:cSld name="OBJECT"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16"/>
          <p:cNvSpPr txBox="1"/>
          <p:nvPr>
            <p:ph idx="1" type="body"/>
          </p:nvPr>
        </p:nvSpPr>
        <p:spPr>
          <a:xfrm>
            <a:off x="2133600" y="685801"/>
            <a:ext cx="6096000" cy="365759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97180" lvl="0" marL="4572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080"/>
              <a:buChar char="🙐"/>
              <a:defRPr/>
            </a:lvl1pPr>
            <a:lvl2pPr indent="-297180" lvl="1" marL="9144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080"/>
              <a:buChar char="🙒"/>
              <a:defRPr/>
            </a:lvl2pPr>
            <a:lvl3pPr indent="-297180" lvl="2" marL="13716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080"/>
              <a:buChar char="🙓"/>
              <a:defRPr/>
            </a:lvl3pPr>
            <a:lvl4pPr indent="-297180" lvl="3" marL="18288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080"/>
              <a:buChar char="🙑"/>
              <a:defRPr/>
            </a:lvl4pPr>
            <a:lvl5pPr indent="-297179" lvl="4" marL="22860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080"/>
              <a:buChar char="🙐"/>
              <a:defRPr/>
            </a:lvl5pPr>
            <a:lvl6pPr indent="-297179" lvl="5" marL="27432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080"/>
              <a:buChar char="🙒"/>
              <a:defRPr/>
            </a:lvl6pPr>
            <a:lvl7pPr indent="-297179" lvl="6" marL="32004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080"/>
              <a:buChar char="🙓"/>
              <a:defRPr/>
            </a:lvl7pPr>
            <a:lvl8pPr indent="-297179" lvl="7" marL="36576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080"/>
              <a:buChar char="🙑"/>
              <a:defRPr/>
            </a:lvl8pPr>
            <a:lvl9pPr indent="-297179" lvl="8" marL="41148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080"/>
              <a:buChar char="🙐"/>
              <a:defRPr/>
            </a:lvl9pPr>
          </a:lstStyle>
          <a:p/>
        </p:txBody>
      </p:sp>
      <p:sp>
        <p:nvSpPr>
          <p:cNvPr id="28" name="Google Shape;28;p16"/>
          <p:cNvSpPr txBox="1"/>
          <p:nvPr>
            <p:ph type="title"/>
          </p:nvPr>
        </p:nvSpPr>
        <p:spPr>
          <a:xfrm>
            <a:off x="777240" y="4876800"/>
            <a:ext cx="7543800" cy="9144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16"/>
          <p:cNvSpPr txBox="1"/>
          <p:nvPr>
            <p:ph idx="10" type="dt"/>
          </p:nvPr>
        </p:nvSpPr>
        <p:spPr>
          <a:xfrm>
            <a:off x="6172200" y="6154738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0" name="Google Shape;30;p16"/>
          <p:cNvSpPr txBox="1"/>
          <p:nvPr>
            <p:ph idx="12" type="sldNum"/>
          </p:nvPr>
        </p:nvSpPr>
        <p:spPr>
          <a:xfrm>
            <a:off x="822960" y="5842000"/>
            <a:ext cx="21336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b" bIns="9125" lIns="91425" spcFirstLastPara="1" rIns="91425" wrap="square" tIns="45700">
            <a:noAutofit/>
          </a:bodyPr>
          <a:lstStyle>
            <a:lvl1pPr indent="0" lvl="0" marL="0" algn="l">
              <a:spcBef>
                <a:spcPts val="0"/>
              </a:spcBef>
              <a:spcAft>
                <a:spcPts val="0"/>
              </a:spcAft>
              <a:buNone/>
              <a:defRPr/>
            </a:lvl1pPr>
            <a:lvl2pPr indent="0" lvl="1" marL="0" algn="l">
              <a:spcBef>
                <a:spcPts val="0"/>
              </a:spcBef>
              <a:spcAft>
                <a:spcPts val="0"/>
              </a:spcAft>
              <a:buNone/>
              <a:defRPr/>
            </a:lvl2pPr>
            <a:lvl3pPr indent="0" lvl="2" marL="0" algn="l">
              <a:spcBef>
                <a:spcPts val="0"/>
              </a:spcBef>
              <a:spcAft>
                <a:spcPts val="0"/>
              </a:spcAft>
              <a:buNone/>
              <a:defRPr/>
            </a:lvl3pPr>
            <a:lvl4pPr indent="0" lvl="3" marL="0" algn="l">
              <a:spcBef>
                <a:spcPts val="0"/>
              </a:spcBef>
              <a:spcAft>
                <a:spcPts val="0"/>
              </a:spcAft>
              <a:buNone/>
              <a:defRPr/>
            </a:lvl4pPr>
            <a:lvl5pPr indent="0" lvl="4" marL="0" algn="l">
              <a:spcBef>
                <a:spcPts val="0"/>
              </a:spcBef>
              <a:spcAft>
                <a:spcPts val="0"/>
              </a:spcAft>
              <a:buNone/>
              <a:defRPr/>
            </a:lvl5pPr>
            <a:lvl6pPr indent="0" lvl="5" marL="0" algn="l">
              <a:spcBef>
                <a:spcPts val="0"/>
              </a:spcBef>
              <a:spcAft>
                <a:spcPts val="0"/>
              </a:spcAft>
              <a:buNone/>
              <a:defRPr/>
            </a:lvl6pPr>
            <a:lvl7pPr indent="0" lvl="6" marL="0" algn="l">
              <a:spcBef>
                <a:spcPts val="0"/>
              </a:spcBef>
              <a:spcAft>
                <a:spcPts val="0"/>
              </a:spcAft>
              <a:buNone/>
              <a:defRPr/>
            </a:lvl7pPr>
            <a:lvl8pPr indent="0" lvl="7" marL="0" algn="l">
              <a:spcBef>
                <a:spcPts val="0"/>
              </a:spcBef>
              <a:spcAft>
                <a:spcPts val="0"/>
              </a:spcAft>
              <a:buNone/>
              <a:defRPr/>
            </a:lvl8pPr>
            <a:lvl9pPr indent="0" lvl="8" marL="0" algn="l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  <p:sp>
        <p:nvSpPr>
          <p:cNvPr id="31" name="Google Shape;31;p16"/>
          <p:cNvSpPr txBox="1"/>
          <p:nvPr>
            <p:ph idx="11" type="ftr"/>
          </p:nvPr>
        </p:nvSpPr>
        <p:spPr>
          <a:xfrm>
            <a:off x="822960" y="6154738"/>
            <a:ext cx="45720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Em branco" type="blank">
  <p:cSld name="BLANK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17"/>
          <p:cNvSpPr txBox="1"/>
          <p:nvPr>
            <p:ph idx="10" type="dt"/>
          </p:nvPr>
        </p:nvSpPr>
        <p:spPr>
          <a:xfrm>
            <a:off x="6172200" y="6154738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4" name="Google Shape;34;p17"/>
          <p:cNvSpPr txBox="1"/>
          <p:nvPr>
            <p:ph idx="12" type="sldNum"/>
          </p:nvPr>
        </p:nvSpPr>
        <p:spPr>
          <a:xfrm>
            <a:off x="822960" y="5842000"/>
            <a:ext cx="21336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b" bIns="9125" lIns="91425" spcFirstLastPara="1" rIns="91425" wrap="square" tIns="45700">
            <a:noAutofit/>
          </a:bodyPr>
          <a:lstStyle>
            <a:lvl1pPr indent="0" lvl="0" marL="0" algn="l">
              <a:spcBef>
                <a:spcPts val="0"/>
              </a:spcBef>
              <a:spcAft>
                <a:spcPts val="0"/>
              </a:spcAft>
              <a:buNone/>
              <a:defRPr/>
            </a:lvl1pPr>
            <a:lvl2pPr indent="0" lvl="1" marL="0" algn="l">
              <a:spcBef>
                <a:spcPts val="0"/>
              </a:spcBef>
              <a:spcAft>
                <a:spcPts val="0"/>
              </a:spcAft>
              <a:buNone/>
              <a:defRPr/>
            </a:lvl2pPr>
            <a:lvl3pPr indent="0" lvl="2" marL="0" algn="l">
              <a:spcBef>
                <a:spcPts val="0"/>
              </a:spcBef>
              <a:spcAft>
                <a:spcPts val="0"/>
              </a:spcAft>
              <a:buNone/>
              <a:defRPr/>
            </a:lvl3pPr>
            <a:lvl4pPr indent="0" lvl="3" marL="0" algn="l">
              <a:spcBef>
                <a:spcPts val="0"/>
              </a:spcBef>
              <a:spcAft>
                <a:spcPts val="0"/>
              </a:spcAft>
              <a:buNone/>
              <a:defRPr/>
            </a:lvl4pPr>
            <a:lvl5pPr indent="0" lvl="4" marL="0" algn="l">
              <a:spcBef>
                <a:spcPts val="0"/>
              </a:spcBef>
              <a:spcAft>
                <a:spcPts val="0"/>
              </a:spcAft>
              <a:buNone/>
              <a:defRPr/>
            </a:lvl5pPr>
            <a:lvl6pPr indent="0" lvl="5" marL="0" algn="l">
              <a:spcBef>
                <a:spcPts val="0"/>
              </a:spcBef>
              <a:spcAft>
                <a:spcPts val="0"/>
              </a:spcAft>
              <a:buNone/>
              <a:defRPr/>
            </a:lvl6pPr>
            <a:lvl7pPr indent="0" lvl="6" marL="0" algn="l">
              <a:spcBef>
                <a:spcPts val="0"/>
              </a:spcBef>
              <a:spcAft>
                <a:spcPts val="0"/>
              </a:spcAft>
              <a:buNone/>
              <a:defRPr/>
            </a:lvl7pPr>
            <a:lvl8pPr indent="0" lvl="7" marL="0" algn="l">
              <a:spcBef>
                <a:spcPts val="0"/>
              </a:spcBef>
              <a:spcAft>
                <a:spcPts val="0"/>
              </a:spcAft>
              <a:buNone/>
              <a:defRPr/>
            </a:lvl8pPr>
            <a:lvl9pPr indent="0" lvl="8" marL="0" algn="l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  <p:sp>
        <p:nvSpPr>
          <p:cNvPr id="35" name="Google Shape;35;p17"/>
          <p:cNvSpPr txBox="1"/>
          <p:nvPr>
            <p:ph idx="11" type="ftr"/>
          </p:nvPr>
        </p:nvSpPr>
        <p:spPr>
          <a:xfrm>
            <a:off x="822960" y="6154738"/>
            <a:ext cx="45720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omente título" type="titleOnly">
  <p:cSld name="TITLE_ONLY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18"/>
          <p:cNvSpPr txBox="1"/>
          <p:nvPr>
            <p:ph type="title"/>
          </p:nvPr>
        </p:nvSpPr>
        <p:spPr>
          <a:xfrm>
            <a:off x="777240" y="4876800"/>
            <a:ext cx="7543800" cy="9144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18"/>
          <p:cNvSpPr txBox="1"/>
          <p:nvPr>
            <p:ph idx="10" type="dt"/>
          </p:nvPr>
        </p:nvSpPr>
        <p:spPr>
          <a:xfrm>
            <a:off x="6172200" y="6154738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18"/>
          <p:cNvSpPr txBox="1"/>
          <p:nvPr>
            <p:ph idx="12" type="sldNum"/>
          </p:nvPr>
        </p:nvSpPr>
        <p:spPr>
          <a:xfrm>
            <a:off x="822960" y="5842000"/>
            <a:ext cx="21336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b" bIns="9125" lIns="91425" spcFirstLastPara="1" rIns="91425" wrap="square" tIns="45700">
            <a:noAutofit/>
          </a:bodyPr>
          <a:lstStyle>
            <a:lvl1pPr indent="0" lvl="0" marL="0" algn="l">
              <a:spcBef>
                <a:spcPts val="0"/>
              </a:spcBef>
              <a:spcAft>
                <a:spcPts val="0"/>
              </a:spcAft>
              <a:buNone/>
              <a:defRPr/>
            </a:lvl1pPr>
            <a:lvl2pPr indent="0" lvl="1" marL="0" algn="l">
              <a:spcBef>
                <a:spcPts val="0"/>
              </a:spcBef>
              <a:spcAft>
                <a:spcPts val="0"/>
              </a:spcAft>
              <a:buNone/>
              <a:defRPr/>
            </a:lvl2pPr>
            <a:lvl3pPr indent="0" lvl="2" marL="0" algn="l">
              <a:spcBef>
                <a:spcPts val="0"/>
              </a:spcBef>
              <a:spcAft>
                <a:spcPts val="0"/>
              </a:spcAft>
              <a:buNone/>
              <a:defRPr/>
            </a:lvl3pPr>
            <a:lvl4pPr indent="0" lvl="3" marL="0" algn="l">
              <a:spcBef>
                <a:spcPts val="0"/>
              </a:spcBef>
              <a:spcAft>
                <a:spcPts val="0"/>
              </a:spcAft>
              <a:buNone/>
              <a:defRPr/>
            </a:lvl4pPr>
            <a:lvl5pPr indent="0" lvl="4" marL="0" algn="l">
              <a:spcBef>
                <a:spcPts val="0"/>
              </a:spcBef>
              <a:spcAft>
                <a:spcPts val="0"/>
              </a:spcAft>
              <a:buNone/>
              <a:defRPr/>
            </a:lvl5pPr>
            <a:lvl6pPr indent="0" lvl="5" marL="0" algn="l">
              <a:spcBef>
                <a:spcPts val="0"/>
              </a:spcBef>
              <a:spcAft>
                <a:spcPts val="0"/>
              </a:spcAft>
              <a:buNone/>
              <a:defRPr/>
            </a:lvl6pPr>
            <a:lvl7pPr indent="0" lvl="6" marL="0" algn="l">
              <a:spcBef>
                <a:spcPts val="0"/>
              </a:spcBef>
              <a:spcAft>
                <a:spcPts val="0"/>
              </a:spcAft>
              <a:buNone/>
              <a:defRPr/>
            </a:lvl7pPr>
            <a:lvl8pPr indent="0" lvl="7" marL="0" algn="l">
              <a:spcBef>
                <a:spcPts val="0"/>
              </a:spcBef>
              <a:spcAft>
                <a:spcPts val="0"/>
              </a:spcAft>
              <a:buNone/>
              <a:defRPr/>
            </a:lvl8pPr>
            <a:lvl9pPr indent="0" lvl="8" marL="0" algn="l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  <p:sp>
        <p:nvSpPr>
          <p:cNvPr id="40" name="Google Shape;40;p18"/>
          <p:cNvSpPr txBox="1"/>
          <p:nvPr>
            <p:ph idx="11" type="ftr"/>
          </p:nvPr>
        </p:nvSpPr>
        <p:spPr>
          <a:xfrm>
            <a:off x="822960" y="6154738"/>
            <a:ext cx="45720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beçalho da Seção" type="secHead">
  <p:cSld name="SECTION_HEADER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9"/>
          <p:cNvSpPr txBox="1"/>
          <p:nvPr/>
        </p:nvSpPr>
        <p:spPr>
          <a:xfrm>
            <a:off x="4267200" y="4074497"/>
            <a:ext cx="457200" cy="101566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6600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{</a:t>
            </a:r>
            <a:endParaRPr sz="6600">
              <a:solidFill>
                <a:schemeClr val="lt1"/>
              </a:solidFill>
              <a:latin typeface="Palatino Linotype"/>
              <a:ea typeface="Palatino Linotype"/>
              <a:cs typeface="Palatino Linotype"/>
              <a:sym typeface="Palatino Linotype"/>
            </a:endParaRPr>
          </a:p>
        </p:txBody>
      </p:sp>
      <p:sp>
        <p:nvSpPr>
          <p:cNvPr id="43" name="Google Shape;43;p19"/>
          <p:cNvSpPr txBox="1"/>
          <p:nvPr>
            <p:ph idx="1" type="body"/>
          </p:nvPr>
        </p:nvSpPr>
        <p:spPr>
          <a:xfrm>
            <a:off x="4572000" y="4267368"/>
            <a:ext cx="3733800" cy="73152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080"/>
              <a:buNone/>
              <a:defRPr sz="1800">
                <a:solidFill>
                  <a:schemeClr val="lt1"/>
                </a:solidFill>
              </a:defRPr>
            </a:lvl1pPr>
            <a:lvl2pPr indent="-228600" lvl="1" marL="9144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080"/>
              <a:buNone/>
              <a:defRPr sz="1800">
                <a:solidFill>
                  <a:schemeClr val="lt1"/>
                </a:solidFill>
              </a:defRPr>
            </a:lvl2pPr>
            <a:lvl3pPr indent="-228600" lvl="2" marL="137160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960"/>
              <a:buNone/>
              <a:defRPr sz="1600">
                <a:solidFill>
                  <a:schemeClr val="lt1"/>
                </a:solidFill>
              </a:defRPr>
            </a:lvl3pPr>
            <a:lvl4pPr indent="-228600" lvl="3" marL="1828800" algn="l"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840"/>
              <a:buNone/>
              <a:defRPr sz="1400">
                <a:solidFill>
                  <a:schemeClr val="lt1"/>
                </a:solidFill>
              </a:defRPr>
            </a:lvl4pPr>
            <a:lvl5pPr indent="-228600" lvl="4" marL="2286000" algn="l"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840"/>
              <a:buNone/>
              <a:defRPr sz="1400">
                <a:solidFill>
                  <a:schemeClr val="lt1"/>
                </a:solidFill>
              </a:defRPr>
            </a:lvl5pPr>
            <a:lvl6pPr indent="-228600" lvl="5" marL="2743200" algn="l"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840"/>
              <a:buNone/>
              <a:defRPr sz="1400">
                <a:solidFill>
                  <a:schemeClr val="lt1"/>
                </a:solidFill>
              </a:defRPr>
            </a:lvl6pPr>
            <a:lvl7pPr indent="-228600" lvl="6" marL="3200400" algn="l"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840"/>
              <a:buNone/>
              <a:defRPr sz="1400">
                <a:solidFill>
                  <a:schemeClr val="lt1"/>
                </a:solidFill>
              </a:defRPr>
            </a:lvl7pPr>
            <a:lvl8pPr indent="-228600" lvl="7" marL="3657600" algn="l"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840"/>
              <a:buNone/>
              <a:defRPr sz="1400">
                <a:solidFill>
                  <a:schemeClr val="lt1"/>
                </a:solidFill>
              </a:defRPr>
            </a:lvl8pPr>
            <a:lvl9pPr indent="-228600" lvl="8" marL="4114800" algn="l"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840"/>
              <a:buNone/>
              <a:defRPr sz="14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44" name="Google Shape;44;p19"/>
          <p:cNvSpPr txBox="1"/>
          <p:nvPr>
            <p:ph idx="10" type="dt"/>
          </p:nvPr>
        </p:nvSpPr>
        <p:spPr>
          <a:xfrm>
            <a:off x="6172200" y="6154738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5" name="Google Shape;45;p19"/>
          <p:cNvSpPr txBox="1"/>
          <p:nvPr>
            <p:ph idx="12" type="sldNum"/>
          </p:nvPr>
        </p:nvSpPr>
        <p:spPr>
          <a:xfrm>
            <a:off x="822960" y="5842000"/>
            <a:ext cx="21336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b" bIns="9125" lIns="91425" spcFirstLastPara="1" rIns="91425" wrap="square" tIns="45700">
            <a:noAutofit/>
          </a:bodyPr>
          <a:lstStyle>
            <a:lvl1pPr indent="0" lvl="0" marL="0" algn="l">
              <a:spcBef>
                <a:spcPts val="0"/>
              </a:spcBef>
              <a:spcAft>
                <a:spcPts val="0"/>
              </a:spcAft>
              <a:buNone/>
              <a:defRPr/>
            </a:lvl1pPr>
            <a:lvl2pPr indent="0" lvl="1" marL="0" algn="l">
              <a:spcBef>
                <a:spcPts val="0"/>
              </a:spcBef>
              <a:spcAft>
                <a:spcPts val="0"/>
              </a:spcAft>
              <a:buNone/>
              <a:defRPr/>
            </a:lvl2pPr>
            <a:lvl3pPr indent="0" lvl="2" marL="0" algn="l">
              <a:spcBef>
                <a:spcPts val="0"/>
              </a:spcBef>
              <a:spcAft>
                <a:spcPts val="0"/>
              </a:spcAft>
              <a:buNone/>
              <a:defRPr/>
            </a:lvl3pPr>
            <a:lvl4pPr indent="0" lvl="3" marL="0" algn="l">
              <a:spcBef>
                <a:spcPts val="0"/>
              </a:spcBef>
              <a:spcAft>
                <a:spcPts val="0"/>
              </a:spcAft>
              <a:buNone/>
              <a:defRPr/>
            </a:lvl4pPr>
            <a:lvl5pPr indent="0" lvl="4" marL="0" algn="l">
              <a:spcBef>
                <a:spcPts val="0"/>
              </a:spcBef>
              <a:spcAft>
                <a:spcPts val="0"/>
              </a:spcAft>
              <a:buNone/>
              <a:defRPr/>
            </a:lvl5pPr>
            <a:lvl6pPr indent="0" lvl="5" marL="0" algn="l">
              <a:spcBef>
                <a:spcPts val="0"/>
              </a:spcBef>
              <a:spcAft>
                <a:spcPts val="0"/>
              </a:spcAft>
              <a:buNone/>
              <a:defRPr/>
            </a:lvl6pPr>
            <a:lvl7pPr indent="0" lvl="6" marL="0" algn="l">
              <a:spcBef>
                <a:spcPts val="0"/>
              </a:spcBef>
              <a:spcAft>
                <a:spcPts val="0"/>
              </a:spcAft>
              <a:buNone/>
              <a:defRPr/>
            </a:lvl7pPr>
            <a:lvl8pPr indent="0" lvl="7" marL="0" algn="l">
              <a:spcBef>
                <a:spcPts val="0"/>
              </a:spcBef>
              <a:spcAft>
                <a:spcPts val="0"/>
              </a:spcAft>
              <a:buNone/>
              <a:defRPr/>
            </a:lvl8pPr>
            <a:lvl9pPr indent="0" lvl="8" marL="0" algn="l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  <p:sp>
        <p:nvSpPr>
          <p:cNvPr id="46" name="Google Shape;46;p19"/>
          <p:cNvSpPr txBox="1"/>
          <p:nvPr>
            <p:ph idx="11" type="ftr"/>
          </p:nvPr>
        </p:nvSpPr>
        <p:spPr>
          <a:xfrm>
            <a:off x="822960" y="6154738"/>
            <a:ext cx="45720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19"/>
          <p:cNvSpPr txBox="1"/>
          <p:nvPr>
            <p:ph type="title"/>
          </p:nvPr>
        </p:nvSpPr>
        <p:spPr>
          <a:xfrm>
            <a:off x="2286000" y="1905000"/>
            <a:ext cx="6035040" cy="235000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Palatino Linotype"/>
              <a:buNone/>
              <a:defRPr b="0" sz="5400" cap="non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uas Partes de Conteúdo" type="twoObj">
  <p:cSld name="TWO_OBJECTS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20"/>
          <p:cNvSpPr txBox="1"/>
          <p:nvPr>
            <p:ph idx="10" type="dt"/>
          </p:nvPr>
        </p:nvSpPr>
        <p:spPr>
          <a:xfrm>
            <a:off x="6172200" y="6154738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0" name="Google Shape;50;p20"/>
          <p:cNvSpPr txBox="1"/>
          <p:nvPr>
            <p:ph idx="12" type="sldNum"/>
          </p:nvPr>
        </p:nvSpPr>
        <p:spPr>
          <a:xfrm>
            <a:off x="822960" y="5842000"/>
            <a:ext cx="21336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b" bIns="9125" lIns="91425" spcFirstLastPara="1" rIns="91425" wrap="square" tIns="45700">
            <a:noAutofit/>
          </a:bodyPr>
          <a:lstStyle>
            <a:lvl1pPr indent="0" lvl="0" marL="0" algn="l">
              <a:spcBef>
                <a:spcPts val="0"/>
              </a:spcBef>
              <a:spcAft>
                <a:spcPts val="0"/>
              </a:spcAft>
              <a:buNone/>
              <a:defRPr/>
            </a:lvl1pPr>
            <a:lvl2pPr indent="0" lvl="1" marL="0" algn="l">
              <a:spcBef>
                <a:spcPts val="0"/>
              </a:spcBef>
              <a:spcAft>
                <a:spcPts val="0"/>
              </a:spcAft>
              <a:buNone/>
              <a:defRPr/>
            </a:lvl2pPr>
            <a:lvl3pPr indent="0" lvl="2" marL="0" algn="l">
              <a:spcBef>
                <a:spcPts val="0"/>
              </a:spcBef>
              <a:spcAft>
                <a:spcPts val="0"/>
              </a:spcAft>
              <a:buNone/>
              <a:defRPr/>
            </a:lvl3pPr>
            <a:lvl4pPr indent="0" lvl="3" marL="0" algn="l">
              <a:spcBef>
                <a:spcPts val="0"/>
              </a:spcBef>
              <a:spcAft>
                <a:spcPts val="0"/>
              </a:spcAft>
              <a:buNone/>
              <a:defRPr/>
            </a:lvl4pPr>
            <a:lvl5pPr indent="0" lvl="4" marL="0" algn="l">
              <a:spcBef>
                <a:spcPts val="0"/>
              </a:spcBef>
              <a:spcAft>
                <a:spcPts val="0"/>
              </a:spcAft>
              <a:buNone/>
              <a:defRPr/>
            </a:lvl5pPr>
            <a:lvl6pPr indent="0" lvl="5" marL="0" algn="l">
              <a:spcBef>
                <a:spcPts val="0"/>
              </a:spcBef>
              <a:spcAft>
                <a:spcPts val="0"/>
              </a:spcAft>
              <a:buNone/>
              <a:defRPr/>
            </a:lvl6pPr>
            <a:lvl7pPr indent="0" lvl="6" marL="0" algn="l">
              <a:spcBef>
                <a:spcPts val="0"/>
              </a:spcBef>
              <a:spcAft>
                <a:spcPts val="0"/>
              </a:spcAft>
              <a:buNone/>
              <a:defRPr/>
            </a:lvl7pPr>
            <a:lvl8pPr indent="0" lvl="7" marL="0" algn="l">
              <a:spcBef>
                <a:spcPts val="0"/>
              </a:spcBef>
              <a:spcAft>
                <a:spcPts val="0"/>
              </a:spcAft>
              <a:buNone/>
              <a:defRPr/>
            </a:lvl8pPr>
            <a:lvl9pPr indent="0" lvl="8" marL="0" algn="l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  <p:sp>
        <p:nvSpPr>
          <p:cNvPr id="51" name="Google Shape;51;p20"/>
          <p:cNvSpPr txBox="1"/>
          <p:nvPr>
            <p:ph idx="11" type="ftr"/>
          </p:nvPr>
        </p:nvSpPr>
        <p:spPr>
          <a:xfrm>
            <a:off x="822960" y="6154738"/>
            <a:ext cx="45720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20"/>
          <p:cNvSpPr txBox="1"/>
          <p:nvPr>
            <p:ph type="title"/>
          </p:nvPr>
        </p:nvSpPr>
        <p:spPr>
          <a:xfrm>
            <a:off x="777240" y="4876800"/>
            <a:ext cx="7543800" cy="9144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20"/>
          <p:cNvSpPr txBox="1"/>
          <p:nvPr>
            <p:ph idx="1" type="body"/>
          </p:nvPr>
        </p:nvSpPr>
        <p:spPr>
          <a:xfrm>
            <a:off x="1344168" y="658368"/>
            <a:ext cx="3273552" cy="3429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97180" lvl="0" marL="4572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080"/>
              <a:buChar char="🙐"/>
              <a:defRPr/>
            </a:lvl1pPr>
            <a:lvl2pPr indent="-297180" lvl="1" marL="9144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080"/>
              <a:buChar char="🙒"/>
              <a:defRPr/>
            </a:lvl2pPr>
            <a:lvl3pPr indent="-297180" lvl="2" marL="13716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080"/>
              <a:buChar char="🙓"/>
              <a:defRPr/>
            </a:lvl3pPr>
            <a:lvl4pPr indent="-297180" lvl="3" marL="18288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080"/>
              <a:buChar char="🙑"/>
              <a:defRPr/>
            </a:lvl4pPr>
            <a:lvl5pPr indent="-297179" lvl="4" marL="22860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080"/>
              <a:buChar char="🙐"/>
              <a:defRPr/>
            </a:lvl5pPr>
            <a:lvl6pPr indent="-297179" lvl="5" marL="27432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080"/>
              <a:buChar char="🙒"/>
              <a:defRPr/>
            </a:lvl6pPr>
            <a:lvl7pPr indent="-297179" lvl="6" marL="32004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080"/>
              <a:buChar char="🙓"/>
              <a:defRPr/>
            </a:lvl7pPr>
            <a:lvl8pPr indent="-297179" lvl="7" marL="36576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080"/>
              <a:buChar char="🙑"/>
              <a:defRPr/>
            </a:lvl8pPr>
            <a:lvl9pPr indent="-297179" lvl="8" marL="41148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080"/>
              <a:buChar char="🙐"/>
              <a:defRPr/>
            </a:lvl9pPr>
          </a:lstStyle>
          <a:p/>
        </p:txBody>
      </p:sp>
      <p:sp>
        <p:nvSpPr>
          <p:cNvPr id="54" name="Google Shape;54;p20"/>
          <p:cNvSpPr txBox="1"/>
          <p:nvPr>
            <p:ph idx="2" type="body"/>
          </p:nvPr>
        </p:nvSpPr>
        <p:spPr>
          <a:xfrm>
            <a:off x="5029200" y="658368"/>
            <a:ext cx="3273552" cy="343217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97180" lvl="0" marL="4572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080"/>
              <a:buChar char="🙐"/>
              <a:defRPr/>
            </a:lvl1pPr>
            <a:lvl2pPr indent="-297180" lvl="1" marL="9144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080"/>
              <a:buChar char="🙒"/>
              <a:defRPr/>
            </a:lvl2pPr>
            <a:lvl3pPr indent="-297180" lvl="2" marL="13716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080"/>
              <a:buChar char="🙓"/>
              <a:defRPr/>
            </a:lvl3pPr>
            <a:lvl4pPr indent="-297180" lvl="3" marL="18288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080"/>
              <a:buChar char="🙑"/>
              <a:defRPr/>
            </a:lvl4pPr>
            <a:lvl5pPr indent="-297179" lvl="4" marL="22860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080"/>
              <a:buChar char="🙐"/>
              <a:defRPr/>
            </a:lvl5pPr>
            <a:lvl6pPr indent="-297179" lvl="5" marL="27432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080"/>
              <a:buChar char="🙒"/>
              <a:defRPr/>
            </a:lvl6pPr>
            <a:lvl7pPr indent="-297179" lvl="6" marL="32004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080"/>
              <a:buChar char="🙓"/>
              <a:defRPr/>
            </a:lvl7pPr>
            <a:lvl8pPr indent="-297179" lvl="7" marL="36576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080"/>
              <a:buChar char="🙑"/>
              <a:defRPr/>
            </a:lvl8pPr>
            <a:lvl9pPr indent="-297179" lvl="8" marL="41148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080"/>
              <a:buChar char="🙐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ação" type="twoTxTwoObj">
  <p:cSld name="TWO_OBJECTS_WITH_TEXT"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21"/>
          <p:cNvSpPr txBox="1"/>
          <p:nvPr>
            <p:ph idx="1" type="body"/>
          </p:nvPr>
        </p:nvSpPr>
        <p:spPr>
          <a:xfrm>
            <a:off x="1341120" y="661976"/>
            <a:ext cx="3273552" cy="63976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440"/>
              </a:spcBef>
              <a:spcAft>
                <a:spcPts val="0"/>
              </a:spcAft>
              <a:buClr>
                <a:schemeClr val="lt1"/>
              </a:buClr>
              <a:buSzPts val="1320"/>
              <a:buNone/>
              <a:defRPr b="0" sz="22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08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96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960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960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960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960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960"/>
              <a:buNone/>
              <a:defRPr b="1" sz="1600"/>
            </a:lvl9pPr>
          </a:lstStyle>
          <a:p/>
        </p:txBody>
      </p:sp>
      <p:sp>
        <p:nvSpPr>
          <p:cNvPr id="57" name="Google Shape;57;p21"/>
          <p:cNvSpPr txBox="1"/>
          <p:nvPr>
            <p:ph idx="2" type="body"/>
          </p:nvPr>
        </p:nvSpPr>
        <p:spPr>
          <a:xfrm>
            <a:off x="1344168" y="1371600"/>
            <a:ext cx="3276600" cy="2743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20040" lvl="0" marL="457200" algn="l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1440"/>
              <a:buChar char="🙐"/>
              <a:defRPr sz="2400"/>
            </a:lvl1pPr>
            <a:lvl2pPr indent="-304800" lvl="1" marL="91440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200"/>
              <a:buChar char="🙒"/>
              <a:defRPr sz="2000"/>
            </a:lvl2pPr>
            <a:lvl3pPr indent="-297180" lvl="2" marL="13716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080"/>
              <a:buChar char="🙓"/>
              <a:defRPr sz="1800"/>
            </a:lvl3pPr>
            <a:lvl4pPr indent="-289560" lvl="3" marL="182880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960"/>
              <a:buChar char="🙑"/>
              <a:defRPr sz="1600"/>
            </a:lvl4pPr>
            <a:lvl5pPr indent="-289560" lvl="4" marL="228600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960"/>
              <a:buChar char="🙐"/>
              <a:defRPr sz="1600"/>
            </a:lvl5pPr>
            <a:lvl6pPr indent="-289560" lvl="5" marL="274320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960"/>
              <a:buChar char="🙒"/>
              <a:defRPr sz="1600"/>
            </a:lvl6pPr>
            <a:lvl7pPr indent="-289560" lvl="6" marL="320040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960"/>
              <a:buChar char="🙓"/>
              <a:defRPr sz="1600"/>
            </a:lvl7pPr>
            <a:lvl8pPr indent="-289559" lvl="7" marL="365760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960"/>
              <a:buChar char="🙑"/>
              <a:defRPr sz="1600"/>
            </a:lvl8pPr>
            <a:lvl9pPr indent="-289559" lvl="8" marL="411480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960"/>
              <a:buChar char="🙐"/>
              <a:defRPr sz="1600"/>
            </a:lvl9pPr>
          </a:lstStyle>
          <a:p/>
        </p:txBody>
      </p:sp>
      <p:sp>
        <p:nvSpPr>
          <p:cNvPr id="58" name="Google Shape;58;p21"/>
          <p:cNvSpPr txBox="1"/>
          <p:nvPr>
            <p:ph idx="3" type="body"/>
          </p:nvPr>
        </p:nvSpPr>
        <p:spPr>
          <a:xfrm>
            <a:off x="5029200" y="661976"/>
            <a:ext cx="3273552" cy="63976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440"/>
              </a:spcBef>
              <a:spcAft>
                <a:spcPts val="0"/>
              </a:spcAft>
              <a:buClr>
                <a:schemeClr val="lt1"/>
              </a:buClr>
              <a:buSzPts val="1320"/>
              <a:buNone/>
              <a:defRPr b="0" sz="22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08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96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960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960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960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960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960"/>
              <a:buNone/>
              <a:defRPr b="1" sz="1600"/>
            </a:lvl9pPr>
          </a:lstStyle>
          <a:p/>
        </p:txBody>
      </p:sp>
      <p:sp>
        <p:nvSpPr>
          <p:cNvPr id="59" name="Google Shape;59;p21"/>
          <p:cNvSpPr txBox="1"/>
          <p:nvPr>
            <p:ph idx="4" type="body"/>
          </p:nvPr>
        </p:nvSpPr>
        <p:spPr>
          <a:xfrm>
            <a:off x="5029200" y="1371600"/>
            <a:ext cx="3273552" cy="2743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20040" lvl="0" marL="457200" algn="l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1440"/>
              <a:buChar char="🙐"/>
              <a:defRPr sz="2400"/>
            </a:lvl1pPr>
            <a:lvl2pPr indent="-304800" lvl="1" marL="91440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200"/>
              <a:buChar char="🙒"/>
              <a:defRPr sz="2000"/>
            </a:lvl2pPr>
            <a:lvl3pPr indent="-297180" lvl="2" marL="13716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080"/>
              <a:buChar char="🙓"/>
              <a:defRPr sz="1800"/>
            </a:lvl3pPr>
            <a:lvl4pPr indent="-289560" lvl="3" marL="182880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960"/>
              <a:buChar char="🙑"/>
              <a:defRPr sz="1600"/>
            </a:lvl4pPr>
            <a:lvl5pPr indent="-289560" lvl="4" marL="228600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960"/>
              <a:buChar char="🙐"/>
              <a:defRPr sz="1600"/>
            </a:lvl5pPr>
            <a:lvl6pPr indent="-289560" lvl="5" marL="274320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960"/>
              <a:buChar char="🙒"/>
              <a:defRPr sz="1600"/>
            </a:lvl6pPr>
            <a:lvl7pPr indent="-289560" lvl="6" marL="320040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960"/>
              <a:buChar char="🙓"/>
              <a:defRPr sz="1600"/>
            </a:lvl7pPr>
            <a:lvl8pPr indent="-289559" lvl="7" marL="365760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960"/>
              <a:buChar char="🙑"/>
              <a:defRPr sz="1600"/>
            </a:lvl8pPr>
            <a:lvl9pPr indent="-289559" lvl="8" marL="411480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960"/>
              <a:buChar char="🙐"/>
              <a:defRPr sz="1600"/>
            </a:lvl9pPr>
          </a:lstStyle>
          <a:p/>
        </p:txBody>
      </p:sp>
      <p:sp>
        <p:nvSpPr>
          <p:cNvPr id="60" name="Google Shape;60;p21"/>
          <p:cNvSpPr txBox="1"/>
          <p:nvPr/>
        </p:nvSpPr>
        <p:spPr>
          <a:xfrm>
            <a:off x="1056640" y="520192"/>
            <a:ext cx="457200" cy="92333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6000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{</a:t>
            </a:r>
            <a:endParaRPr sz="6000">
              <a:solidFill>
                <a:schemeClr val="lt1"/>
              </a:solidFill>
              <a:latin typeface="Palatino Linotype"/>
              <a:ea typeface="Palatino Linotype"/>
              <a:cs typeface="Palatino Linotype"/>
              <a:sym typeface="Palatino Linotype"/>
            </a:endParaRPr>
          </a:p>
        </p:txBody>
      </p:sp>
      <p:sp>
        <p:nvSpPr>
          <p:cNvPr id="61" name="Google Shape;61;p21"/>
          <p:cNvSpPr txBox="1"/>
          <p:nvPr/>
        </p:nvSpPr>
        <p:spPr>
          <a:xfrm>
            <a:off x="4780280" y="520192"/>
            <a:ext cx="457200" cy="92333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6000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{</a:t>
            </a:r>
            <a:endParaRPr sz="6000">
              <a:solidFill>
                <a:schemeClr val="lt1"/>
              </a:solidFill>
              <a:latin typeface="Palatino Linotype"/>
              <a:ea typeface="Palatino Linotype"/>
              <a:cs typeface="Palatino Linotype"/>
              <a:sym typeface="Palatino Linotype"/>
            </a:endParaRPr>
          </a:p>
        </p:txBody>
      </p:sp>
      <p:sp>
        <p:nvSpPr>
          <p:cNvPr id="62" name="Google Shape;62;p21"/>
          <p:cNvSpPr txBox="1"/>
          <p:nvPr>
            <p:ph type="title"/>
          </p:nvPr>
        </p:nvSpPr>
        <p:spPr>
          <a:xfrm>
            <a:off x="777240" y="4876800"/>
            <a:ext cx="7543800" cy="9144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21"/>
          <p:cNvSpPr txBox="1"/>
          <p:nvPr>
            <p:ph idx="10" type="dt"/>
          </p:nvPr>
        </p:nvSpPr>
        <p:spPr>
          <a:xfrm>
            <a:off x="6172200" y="6154738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4" name="Google Shape;64;p21"/>
          <p:cNvSpPr txBox="1"/>
          <p:nvPr>
            <p:ph idx="12" type="sldNum"/>
          </p:nvPr>
        </p:nvSpPr>
        <p:spPr>
          <a:xfrm>
            <a:off x="822960" y="5842000"/>
            <a:ext cx="21336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b" bIns="9125" lIns="91425" spcFirstLastPara="1" rIns="91425" wrap="square" tIns="45700">
            <a:noAutofit/>
          </a:bodyPr>
          <a:lstStyle>
            <a:lvl1pPr indent="0" lvl="0" marL="0" algn="l">
              <a:spcBef>
                <a:spcPts val="0"/>
              </a:spcBef>
              <a:spcAft>
                <a:spcPts val="0"/>
              </a:spcAft>
              <a:buNone/>
              <a:defRPr/>
            </a:lvl1pPr>
            <a:lvl2pPr indent="0" lvl="1" marL="0" algn="l">
              <a:spcBef>
                <a:spcPts val="0"/>
              </a:spcBef>
              <a:spcAft>
                <a:spcPts val="0"/>
              </a:spcAft>
              <a:buNone/>
              <a:defRPr/>
            </a:lvl2pPr>
            <a:lvl3pPr indent="0" lvl="2" marL="0" algn="l">
              <a:spcBef>
                <a:spcPts val="0"/>
              </a:spcBef>
              <a:spcAft>
                <a:spcPts val="0"/>
              </a:spcAft>
              <a:buNone/>
              <a:defRPr/>
            </a:lvl3pPr>
            <a:lvl4pPr indent="0" lvl="3" marL="0" algn="l">
              <a:spcBef>
                <a:spcPts val="0"/>
              </a:spcBef>
              <a:spcAft>
                <a:spcPts val="0"/>
              </a:spcAft>
              <a:buNone/>
              <a:defRPr/>
            </a:lvl4pPr>
            <a:lvl5pPr indent="0" lvl="4" marL="0" algn="l">
              <a:spcBef>
                <a:spcPts val="0"/>
              </a:spcBef>
              <a:spcAft>
                <a:spcPts val="0"/>
              </a:spcAft>
              <a:buNone/>
              <a:defRPr/>
            </a:lvl5pPr>
            <a:lvl6pPr indent="0" lvl="5" marL="0" algn="l">
              <a:spcBef>
                <a:spcPts val="0"/>
              </a:spcBef>
              <a:spcAft>
                <a:spcPts val="0"/>
              </a:spcAft>
              <a:buNone/>
              <a:defRPr/>
            </a:lvl6pPr>
            <a:lvl7pPr indent="0" lvl="6" marL="0" algn="l">
              <a:spcBef>
                <a:spcPts val="0"/>
              </a:spcBef>
              <a:spcAft>
                <a:spcPts val="0"/>
              </a:spcAft>
              <a:buNone/>
              <a:defRPr/>
            </a:lvl7pPr>
            <a:lvl8pPr indent="0" lvl="7" marL="0" algn="l">
              <a:spcBef>
                <a:spcPts val="0"/>
              </a:spcBef>
              <a:spcAft>
                <a:spcPts val="0"/>
              </a:spcAft>
              <a:buNone/>
              <a:defRPr/>
            </a:lvl8pPr>
            <a:lvl9pPr indent="0" lvl="8" marL="0" algn="l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  <p:sp>
        <p:nvSpPr>
          <p:cNvPr id="65" name="Google Shape;65;p21"/>
          <p:cNvSpPr txBox="1"/>
          <p:nvPr>
            <p:ph idx="11" type="ftr"/>
          </p:nvPr>
        </p:nvSpPr>
        <p:spPr>
          <a:xfrm>
            <a:off x="822960" y="6154738"/>
            <a:ext cx="45720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údo com Legenda" type="objTx">
  <p:cSld name="OBJECT_WITH_CAPTION_TEXT"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22"/>
          <p:cNvSpPr txBox="1"/>
          <p:nvPr/>
        </p:nvSpPr>
        <p:spPr>
          <a:xfrm>
            <a:off x="5328920" y="1774588"/>
            <a:ext cx="457200" cy="123110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8000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{</a:t>
            </a:r>
            <a:endParaRPr sz="8000">
              <a:solidFill>
                <a:schemeClr val="lt1"/>
              </a:solidFill>
              <a:latin typeface="Palatino Linotype"/>
              <a:ea typeface="Palatino Linotype"/>
              <a:cs typeface="Palatino Linotype"/>
              <a:sym typeface="Palatino Linotype"/>
            </a:endParaRPr>
          </a:p>
        </p:txBody>
      </p:sp>
      <p:sp>
        <p:nvSpPr>
          <p:cNvPr id="68" name="Google Shape;68;p22"/>
          <p:cNvSpPr txBox="1"/>
          <p:nvPr>
            <p:ph idx="1" type="body"/>
          </p:nvPr>
        </p:nvSpPr>
        <p:spPr>
          <a:xfrm>
            <a:off x="838200" y="685801"/>
            <a:ext cx="4343400" cy="3429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320040" lvl="0" marL="457200" algn="l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1440"/>
              <a:buChar char="🙐"/>
              <a:defRPr sz="2400"/>
            </a:lvl1pPr>
            <a:lvl2pPr indent="-312419" lvl="1" marL="914400" algn="l">
              <a:spcBef>
                <a:spcPts val="440"/>
              </a:spcBef>
              <a:spcAft>
                <a:spcPts val="0"/>
              </a:spcAft>
              <a:buClr>
                <a:schemeClr val="lt1"/>
              </a:buClr>
              <a:buSzPts val="1320"/>
              <a:buChar char="🙒"/>
              <a:defRPr sz="2200"/>
            </a:lvl2pPr>
            <a:lvl3pPr indent="-304800" lvl="2" marL="137160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200"/>
              <a:buChar char="🙓"/>
              <a:defRPr sz="2000"/>
            </a:lvl3pPr>
            <a:lvl4pPr indent="-297180" lvl="3" marL="18288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080"/>
              <a:buChar char="🙑"/>
              <a:defRPr sz="1800"/>
            </a:lvl4pPr>
            <a:lvl5pPr indent="-297179" lvl="4" marL="22860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080"/>
              <a:buChar char="🙐"/>
              <a:defRPr sz="1800"/>
            </a:lvl5pPr>
            <a:lvl6pPr indent="-304800" lvl="5" marL="274320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200"/>
              <a:buChar char="🙒"/>
              <a:defRPr sz="2000"/>
            </a:lvl6pPr>
            <a:lvl7pPr indent="-304800" lvl="6" marL="320040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200"/>
              <a:buChar char="🙓"/>
              <a:defRPr sz="2000"/>
            </a:lvl7pPr>
            <a:lvl8pPr indent="-304800" lvl="7" marL="365760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200"/>
              <a:buChar char="🙑"/>
              <a:defRPr sz="2000"/>
            </a:lvl8pPr>
            <a:lvl9pPr indent="-304800" lvl="8" marL="411480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200"/>
              <a:buChar char="🙐"/>
              <a:defRPr sz="2000"/>
            </a:lvl9pPr>
          </a:lstStyle>
          <a:p/>
        </p:txBody>
      </p:sp>
      <p:sp>
        <p:nvSpPr>
          <p:cNvPr id="69" name="Google Shape;69;p22"/>
          <p:cNvSpPr txBox="1"/>
          <p:nvPr>
            <p:ph idx="2" type="body"/>
          </p:nvPr>
        </p:nvSpPr>
        <p:spPr>
          <a:xfrm>
            <a:off x="5715000" y="685801"/>
            <a:ext cx="2590800" cy="3429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960"/>
              <a:buNone/>
              <a:defRPr sz="16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chemeClr val="lt1"/>
              </a:buClr>
              <a:buSzPts val="72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lt1"/>
              </a:buClr>
              <a:buSzPts val="600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lt1"/>
              </a:buClr>
              <a:buSzPts val="540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lt1"/>
              </a:buClr>
              <a:buSzPts val="540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lt1"/>
              </a:buClr>
              <a:buSzPts val="540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lt1"/>
              </a:buClr>
              <a:buSzPts val="540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lt1"/>
              </a:buClr>
              <a:buSzPts val="540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lt1"/>
              </a:buClr>
              <a:buSzPts val="540"/>
              <a:buNone/>
              <a:defRPr sz="900"/>
            </a:lvl9pPr>
          </a:lstStyle>
          <a:p/>
        </p:txBody>
      </p:sp>
      <p:sp>
        <p:nvSpPr>
          <p:cNvPr id="70" name="Google Shape;70;p22"/>
          <p:cNvSpPr txBox="1"/>
          <p:nvPr>
            <p:ph idx="10" type="dt"/>
          </p:nvPr>
        </p:nvSpPr>
        <p:spPr>
          <a:xfrm>
            <a:off x="6172200" y="6154738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1" name="Google Shape;71;p22"/>
          <p:cNvSpPr txBox="1"/>
          <p:nvPr>
            <p:ph idx="12" type="sldNum"/>
          </p:nvPr>
        </p:nvSpPr>
        <p:spPr>
          <a:xfrm>
            <a:off x="822960" y="5842000"/>
            <a:ext cx="21336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b" bIns="9125" lIns="91425" spcFirstLastPara="1" rIns="91425" wrap="square" tIns="45700">
            <a:noAutofit/>
          </a:bodyPr>
          <a:lstStyle>
            <a:lvl1pPr indent="0" lvl="0" marL="0" algn="l">
              <a:spcBef>
                <a:spcPts val="0"/>
              </a:spcBef>
              <a:spcAft>
                <a:spcPts val="0"/>
              </a:spcAft>
              <a:buNone/>
              <a:defRPr/>
            </a:lvl1pPr>
            <a:lvl2pPr indent="0" lvl="1" marL="0" algn="l">
              <a:spcBef>
                <a:spcPts val="0"/>
              </a:spcBef>
              <a:spcAft>
                <a:spcPts val="0"/>
              </a:spcAft>
              <a:buNone/>
              <a:defRPr/>
            </a:lvl2pPr>
            <a:lvl3pPr indent="0" lvl="2" marL="0" algn="l">
              <a:spcBef>
                <a:spcPts val="0"/>
              </a:spcBef>
              <a:spcAft>
                <a:spcPts val="0"/>
              </a:spcAft>
              <a:buNone/>
              <a:defRPr/>
            </a:lvl3pPr>
            <a:lvl4pPr indent="0" lvl="3" marL="0" algn="l">
              <a:spcBef>
                <a:spcPts val="0"/>
              </a:spcBef>
              <a:spcAft>
                <a:spcPts val="0"/>
              </a:spcAft>
              <a:buNone/>
              <a:defRPr/>
            </a:lvl4pPr>
            <a:lvl5pPr indent="0" lvl="4" marL="0" algn="l">
              <a:spcBef>
                <a:spcPts val="0"/>
              </a:spcBef>
              <a:spcAft>
                <a:spcPts val="0"/>
              </a:spcAft>
              <a:buNone/>
              <a:defRPr/>
            </a:lvl5pPr>
            <a:lvl6pPr indent="0" lvl="5" marL="0" algn="l">
              <a:spcBef>
                <a:spcPts val="0"/>
              </a:spcBef>
              <a:spcAft>
                <a:spcPts val="0"/>
              </a:spcAft>
              <a:buNone/>
              <a:defRPr/>
            </a:lvl6pPr>
            <a:lvl7pPr indent="0" lvl="6" marL="0" algn="l">
              <a:spcBef>
                <a:spcPts val="0"/>
              </a:spcBef>
              <a:spcAft>
                <a:spcPts val="0"/>
              </a:spcAft>
              <a:buNone/>
              <a:defRPr/>
            </a:lvl7pPr>
            <a:lvl8pPr indent="0" lvl="7" marL="0" algn="l">
              <a:spcBef>
                <a:spcPts val="0"/>
              </a:spcBef>
              <a:spcAft>
                <a:spcPts val="0"/>
              </a:spcAft>
              <a:buNone/>
              <a:defRPr/>
            </a:lvl8pPr>
            <a:lvl9pPr indent="0" lvl="8" marL="0" algn="l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  <p:sp>
        <p:nvSpPr>
          <p:cNvPr id="72" name="Google Shape;72;p22"/>
          <p:cNvSpPr txBox="1"/>
          <p:nvPr>
            <p:ph idx="11" type="ftr"/>
          </p:nvPr>
        </p:nvSpPr>
        <p:spPr>
          <a:xfrm>
            <a:off x="822960" y="6154738"/>
            <a:ext cx="45720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22"/>
          <p:cNvSpPr txBox="1"/>
          <p:nvPr>
            <p:ph type="title"/>
          </p:nvPr>
        </p:nvSpPr>
        <p:spPr>
          <a:xfrm>
            <a:off x="777240" y="4876800"/>
            <a:ext cx="7543800" cy="9144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magem com Legenda" type="picTx">
  <p:cSld name="PICTURE_WITH_CAPTION_TEXT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23"/>
          <p:cNvSpPr/>
          <p:nvPr>
            <p:ph idx="2" type="pic"/>
          </p:nvPr>
        </p:nvSpPr>
        <p:spPr>
          <a:xfrm>
            <a:off x="1219200" y="612775"/>
            <a:ext cx="6705600" cy="2546985"/>
          </a:xfrm>
          <a:prstGeom prst="rect">
            <a:avLst/>
          </a:prstGeom>
          <a:noFill/>
          <a:ln>
            <a:noFill/>
          </a:ln>
          <a:effectLst>
            <a:outerShdw blurRad="152400" sx="90000" rotWithShape="0" dir="5400000" dist="317500" sy="-19000">
              <a:srgbClr val="000000">
                <a:alpha val="14901"/>
              </a:srgbClr>
            </a:outerShdw>
          </a:effectLst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spcBef>
                <a:spcPts val="640"/>
              </a:spcBef>
              <a:spcAft>
                <a:spcPts val="0"/>
              </a:spcAft>
              <a:buClr>
                <a:schemeClr val="lt1"/>
              </a:buClr>
              <a:buSzPts val="1920"/>
              <a:buFont typeface="Noto Sans Symbols"/>
              <a:buNone/>
              <a:defRPr b="0" i="0" sz="3200" u="none" cap="none" strike="noStrik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1pPr>
            <a:lvl2pPr lvl="1" marR="0" rtl="0" algn="l"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1680"/>
              <a:buFont typeface="Noto Sans Symbols"/>
              <a:buNone/>
              <a:defRPr b="0" i="0" sz="2800" u="none" cap="none" strike="noStrik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2pPr>
            <a:lvl3pPr lvl="2" marR="0" rtl="0" algn="l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1440"/>
              <a:buFont typeface="Noto Sans Symbols"/>
              <a:buNone/>
              <a:defRPr b="0" i="0" sz="2400" u="none" cap="none" strike="noStrik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3pPr>
            <a:lvl4pPr lvl="3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Noto Sans Symbols"/>
              <a:buNone/>
              <a:defRPr b="0" i="0" sz="2000" u="none" cap="none" strike="noStrik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4pPr>
            <a:lvl5pPr lvl="4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Noto Sans Symbols"/>
              <a:buNone/>
              <a:defRPr b="0" i="0" sz="2000" u="none" cap="none" strike="noStrik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5pPr>
            <a:lvl6pPr lvl="5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Noto Sans Symbols"/>
              <a:buNone/>
              <a:defRPr b="0" i="0" sz="2000" u="none" cap="none" strike="noStrik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6pPr>
            <a:lvl7pPr lvl="6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Noto Sans Symbols"/>
              <a:buNone/>
              <a:defRPr b="0" i="0" sz="2000" u="none" cap="none" strike="noStrik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7pPr>
            <a:lvl8pPr lvl="7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Noto Sans Symbols"/>
              <a:buNone/>
              <a:defRPr b="0" i="0" sz="2000" u="none" cap="none" strike="noStrik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8pPr>
            <a:lvl9pPr lvl="8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Noto Sans Symbols"/>
              <a:buNone/>
              <a:defRPr b="0" i="0" sz="2000" u="none" cap="none" strike="noStrik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9pPr>
          </a:lstStyle>
          <a:p/>
        </p:txBody>
      </p:sp>
      <p:sp>
        <p:nvSpPr>
          <p:cNvPr id="76" name="Google Shape;76;p23"/>
          <p:cNvSpPr txBox="1"/>
          <p:nvPr>
            <p:ph idx="1" type="body"/>
          </p:nvPr>
        </p:nvSpPr>
        <p:spPr>
          <a:xfrm>
            <a:off x="2743200" y="3453047"/>
            <a:ext cx="5029200" cy="72080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960"/>
              <a:buNone/>
              <a:defRPr sz="16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chemeClr val="lt1"/>
              </a:buClr>
              <a:buSzPts val="72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lt1"/>
              </a:buClr>
              <a:buSzPts val="600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lt1"/>
              </a:buClr>
              <a:buSzPts val="540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lt1"/>
              </a:buClr>
              <a:buSzPts val="540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lt1"/>
              </a:buClr>
              <a:buSzPts val="540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lt1"/>
              </a:buClr>
              <a:buSzPts val="540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lt1"/>
              </a:buClr>
              <a:buSzPts val="540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lt1"/>
              </a:buClr>
              <a:buSzPts val="540"/>
              <a:buNone/>
              <a:defRPr sz="900"/>
            </a:lvl9pPr>
          </a:lstStyle>
          <a:p/>
        </p:txBody>
      </p:sp>
      <p:sp>
        <p:nvSpPr>
          <p:cNvPr id="77" name="Google Shape;77;p23"/>
          <p:cNvSpPr txBox="1"/>
          <p:nvPr/>
        </p:nvSpPr>
        <p:spPr>
          <a:xfrm>
            <a:off x="2435352" y="3331464"/>
            <a:ext cx="457200" cy="92333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6000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{</a:t>
            </a:r>
            <a:endParaRPr sz="6000">
              <a:solidFill>
                <a:schemeClr val="lt1"/>
              </a:solidFill>
              <a:latin typeface="Palatino Linotype"/>
              <a:ea typeface="Palatino Linotype"/>
              <a:cs typeface="Palatino Linotype"/>
              <a:sym typeface="Palatino Linotype"/>
            </a:endParaRPr>
          </a:p>
        </p:txBody>
      </p:sp>
      <p:sp>
        <p:nvSpPr>
          <p:cNvPr id="78" name="Google Shape;78;p23"/>
          <p:cNvSpPr txBox="1"/>
          <p:nvPr>
            <p:ph type="title"/>
          </p:nvPr>
        </p:nvSpPr>
        <p:spPr>
          <a:xfrm>
            <a:off x="777240" y="4876800"/>
            <a:ext cx="7543800" cy="9144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23"/>
          <p:cNvSpPr txBox="1"/>
          <p:nvPr>
            <p:ph idx="10" type="dt"/>
          </p:nvPr>
        </p:nvSpPr>
        <p:spPr>
          <a:xfrm>
            <a:off x="6172200" y="6154738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0" name="Google Shape;80;p23"/>
          <p:cNvSpPr txBox="1"/>
          <p:nvPr>
            <p:ph idx="12" type="sldNum"/>
          </p:nvPr>
        </p:nvSpPr>
        <p:spPr>
          <a:xfrm>
            <a:off x="822960" y="5842000"/>
            <a:ext cx="21336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b" bIns="9125" lIns="91425" spcFirstLastPara="1" rIns="91425" wrap="square" tIns="45700">
            <a:noAutofit/>
          </a:bodyPr>
          <a:lstStyle>
            <a:lvl1pPr indent="0" lvl="0" marL="0" algn="l">
              <a:spcBef>
                <a:spcPts val="0"/>
              </a:spcBef>
              <a:spcAft>
                <a:spcPts val="0"/>
              </a:spcAft>
              <a:buNone/>
              <a:defRPr/>
            </a:lvl1pPr>
            <a:lvl2pPr indent="0" lvl="1" marL="0" algn="l">
              <a:spcBef>
                <a:spcPts val="0"/>
              </a:spcBef>
              <a:spcAft>
                <a:spcPts val="0"/>
              </a:spcAft>
              <a:buNone/>
              <a:defRPr/>
            </a:lvl2pPr>
            <a:lvl3pPr indent="0" lvl="2" marL="0" algn="l">
              <a:spcBef>
                <a:spcPts val="0"/>
              </a:spcBef>
              <a:spcAft>
                <a:spcPts val="0"/>
              </a:spcAft>
              <a:buNone/>
              <a:defRPr/>
            </a:lvl3pPr>
            <a:lvl4pPr indent="0" lvl="3" marL="0" algn="l">
              <a:spcBef>
                <a:spcPts val="0"/>
              </a:spcBef>
              <a:spcAft>
                <a:spcPts val="0"/>
              </a:spcAft>
              <a:buNone/>
              <a:defRPr/>
            </a:lvl4pPr>
            <a:lvl5pPr indent="0" lvl="4" marL="0" algn="l">
              <a:spcBef>
                <a:spcPts val="0"/>
              </a:spcBef>
              <a:spcAft>
                <a:spcPts val="0"/>
              </a:spcAft>
              <a:buNone/>
              <a:defRPr/>
            </a:lvl5pPr>
            <a:lvl6pPr indent="0" lvl="5" marL="0" algn="l">
              <a:spcBef>
                <a:spcPts val="0"/>
              </a:spcBef>
              <a:spcAft>
                <a:spcPts val="0"/>
              </a:spcAft>
              <a:buNone/>
              <a:defRPr/>
            </a:lvl6pPr>
            <a:lvl7pPr indent="0" lvl="6" marL="0" algn="l">
              <a:spcBef>
                <a:spcPts val="0"/>
              </a:spcBef>
              <a:spcAft>
                <a:spcPts val="0"/>
              </a:spcAft>
              <a:buNone/>
              <a:defRPr/>
            </a:lvl7pPr>
            <a:lvl8pPr indent="0" lvl="7" marL="0" algn="l">
              <a:spcBef>
                <a:spcPts val="0"/>
              </a:spcBef>
              <a:spcAft>
                <a:spcPts val="0"/>
              </a:spcAft>
              <a:buNone/>
              <a:defRPr/>
            </a:lvl8pPr>
            <a:lvl9pPr indent="0" lvl="8" marL="0" algn="l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  <p:sp>
        <p:nvSpPr>
          <p:cNvPr id="81" name="Google Shape;81;p23"/>
          <p:cNvSpPr txBox="1"/>
          <p:nvPr>
            <p:ph idx="11" type="ftr"/>
          </p:nvPr>
        </p:nvSpPr>
        <p:spPr>
          <a:xfrm>
            <a:off x="822960" y="6154738"/>
            <a:ext cx="45720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9.xml"/><Relationship Id="rId13" Type="http://schemas.openxmlformats.org/officeDocument/2006/relationships/theme" Target="../theme/theme2.xml"/><Relationship Id="rId12" Type="http://schemas.openxmlformats.org/officeDocument/2006/relationships/slideLayout" Target="../slideLayouts/slideLayout11.xml"/><Relationship Id="rId1" Type="http://schemas.openxmlformats.org/officeDocument/2006/relationships/image" Target="../media/image3.pn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slideLayout" Target="../slideLayouts/slideLayout8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1">
            <a:alphaModFix/>
          </a:blip>
          <a:stretch>
            <a:fillRect/>
          </a:stretch>
        </a:blip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rgbClr val="4F4651">
                  <a:alpha val="35686"/>
                </a:srgbClr>
              </a:gs>
              <a:gs pos="100000">
                <a:srgbClr val="242852">
                  <a:alpha val="9803"/>
                </a:srgbClr>
              </a:gs>
            </a:gsLst>
            <a:lin ang="540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" name="Google Shape;11;p14"/>
          <p:cNvSpPr/>
          <p:nvPr/>
        </p:nvSpPr>
        <p:spPr>
          <a:xfrm rot="-1875725">
            <a:off x="1373221" y="1038440"/>
            <a:ext cx="7240620" cy="5706987"/>
          </a:xfrm>
          <a:prstGeom prst="ellipse">
            <a:avLst/>
          </a:prstGeom>
          <a:gradFill>
            <a:gsLst>
              <a:gs pos="0">
                <a:srgbClr val="C3BCC5">
                  <a:alpha val="6666"/>
                </a:srgbClr>
              </a:gs>
              <a:gs pos="58000">
                <a:srgbClr val="242852">
                  <a:alpha val="0"/>
                </a:srgbClr>
              </a:gs>
              <a:gs pos="100000">
                <a:srgbClr val="242852">
                  <a:alpha val="0"/>
                </a:srgbClr>
              </a:gs>
            </a:gsLst>
            <a:path path="circle">
              <a:fillToRect b="50%" l="50%" r="50%" t="50%"/>
            </a:path>
            <a:tileRect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" name="Google Shape;12;p14"/>
          <p:cNvSpPr/>
          <p:nvPr/>
        </p:nvSpPr>
        <p:spPr>
          <a:xfrm rot="-3943090">
            <a:off x="-274211" y="1165875"/>
            <a:ext cx="5538472" cy="4480459"/>
          </a:xfrm>
          <a:prstGeom prst="ellipse">
            <a:avLst/>
          </a:prstGeom>
          <a:gradFill>
            <a:gsLst>
              <a:gs pos="0">
                <a:srgbClr val="C3BCC5">
                  <a:alpha val="7843"/>
                </a:srgbClr>
              </a:gs>
              <a:gs pos="58000">
                <a:srgbClr val="242852">
                  <a:alpha val="0"/>
                </a:srgbClr>
              </a:gs>
              <a:gs pos="100000">
                <a:srgbClr val="242852">
                  <a:alpha val="0"/>
                </a:srgbClr>
              </a:gs>
            </a:gsLst>
            <a:path path="circle">
              <a:fillToRect b="50%" l="50%" r="50%" t="50%"/>
            </a:path>
            <a:tileRect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" name="Google Shape;13;p14"/>
          <p:cNvSpPr/>
          <p:nvPr/>
        </p:nvSpPr>
        <p:spPr>
          <a:xfrm rot="-1875725">
            <a:off x="3277955" y="116854"/>
            <a:ext cx="6479362" cy="4754757"/>
          </a:xfrm>
          <a:prstGeom prst="ellipse">
            <a:avLst/>
          </a:prstGeom>
          <a:gradFill>
            <a:gsLst>
              <a:gs pos="0">
                <a:srgbClr val="C3BCC5">
                  <a:alpha val="7843"/>
                </a:srgbClr>
              </a:gs>
              <a:gs pos="58000">
                <a:srgbClr val="242852">
                  <a:alpha val="0"/>
                </a:srgbClr>
              </a:gs>
              <a:gs pos="100000">
                <a:srgbClr val="242852">
                  <a:alpha val="0"/>
                </a:srgbClr>
              </a:gs>
            </a:gsLst>
            <a:path path="circle">
              <a:fillToRect b="50%" l="50%" r="50%" t="50%"/>
            </a:path>
            <a:tileRect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" name="Google Shape;14;p14"/>
          <p:cNvSpPr txBox="1"/>
          <p:nvPr>
            <p:ph type="title"/>
          </p:nvPr>
        </p:nvSpPr>
        <p:spPr>
          <a:xfrm>
            <a:off x="777240" y="4876800"/>
            <a:ext cx="7543800" cy="9144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900"/>
              <a:buFont typeface="Palatino Linotype"/>
              <a:buNone/>
              <a:defRPr b="0" i="0" sz="4900" u="none" cap="none" strike="noStrik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9pPr>
          </a:lstStyle>
          <a:p/>
        </p:txBody>
      </p:sp>
      <p:sp>
        <p:nvSpPr>
          <p:cNvPr id="15" name="Google Shape;15;p14"/>
          <p:cNvSpPr txBox="1"/>
          <p:nvPr>
            <p:ph idx="1" type="body"/>
          </p:nvPr>
        </p:nvSpPr>
        <p:spPr>
          <a:xfrm>
            <a:off x="2133600" y="685801"/>
            <a:ext cx="6096000" cy="365759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308610" lvl="0" marL="457200" marR="0" rtl="0" algn="l">
              <a:spcBef>
                <a:spcPts val="420"/>
              </a:spcBef>
              <a:spcAft>
                <a:spcPts val="0"/>
              </a:spcAft>
              <a:buClr>
                <a:schemeClr val="lt1"/>
              </a:buClr>
              <a:buSzPts val="1260"/>
              <a:buFont typeface="Noto Sans Symbols"/>
              <a:buChar char="🙐"/>
              <a:defRPr b="0" i="0" sz="2100" u="none" cap="none" strike="noStrik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1pPr>
            <a:lvl2pPr indent="-300990" lvl="1" marL="914400" marR="0" rtl="0" algn="l">
              <a:spcBef>
                <a:spcPts val="380"/>
              </a:spcBef>
              <a:spcAft>
                <a:spcPts val="0"/>
              </a:spcAft>
              <a:buClr>
                <a:schemeClr val="lt1"/>
              </a:buClr>
              <a:buSzPts val="1140"/>
              <a:buFont typeface="Noto Sans Symbols"/>
              <a:buChar char="🙒"/>
              <a:defRPr b="0" i="0" sz="1900" u="none" cap="none" strike="noStrik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2pPr>
            <a:lvl3pPr indent="-293369" lvl="2" marL="1371600" marR="0" rtl="0" algn="l">
              <a:spcBef>
                <a:spcPts val="340"/>
              </a:spcBef>
              <a:spcAft>
                <a:spcPts val="0"/>
              </a:spcAft>
              <a:buClr>
                <a:schemeClr val="lt1"/>
              </a:buClr>
              <a:buSzPts val="1020"/>
              <a:buFont typeface="Noto Sans Symbols"/>
              <a:buChar char="🙓"/>
              <a:defRPr b="0" i="0" sz="1700" u="none" cap="none" strike="noStrik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3pPr>
            <a:lvl4pPr indent="-289560" lvl="3" marL="1828800" marR="0" rtl="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960"/>
              <a:buFont typeface="Noto Sans Symbols"/>
              <a:buChar char="🙑"/>
              <a:defRPr b="0" i="0" sz="1600" u="none" cap="none" strike="noStrik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4pPr>
            <a:lvl5pPr indent="-285750" lvl="4" marL="2286000" marR="0" rtl="0" algn="l">
              <a:spcBef>
                <a:spcPts val="300"/>
              </a:spcBef>
              <a:spcAft>
                <a:spcPts val="0"/>
              </a:spcAft>
              <a:buClr>
                <a:schemeClr val="lt1"/>
              </a:buClr>
              <a:buSzPts val="900"/>
              <a:buFont typeface="Noto Sans Symbols"/>
              <a:buChar char="🙐"/>
              <a:defRPr b="0" i="0" sz="1500" u="none" cap="none" strike="noStrik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5pPr>
            <a:lvl6pPr indent="-281939" lvl="5" marL="2743200" marR="0" rtl="0" algn="l"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840"/>
              <a:buFont typeface="Noto Sans Symbols"/>
              <a:buChar char="🙒"/>
              <a:defRPr b="0" i="0" sz="1400" u="none" cap="none" strike="noStrik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6pPr>
            <a:lvl7pPr indent="-281939" lvl="6" marL="3200400" marR="0" rtl="0" algn="l"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840"/>
              <a:buFont typeface="Noto Sans Symbols"/>
              <a:buChar char="🙓"/>
              <a:defRPr b="0" i="0" sz="1400" u="none" cap="none" strike="noStrik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7pPr>
            <a:lvl8pPr indent="-281940" lvl="7" marL="3657600" marR="0" rtl="0" algn="l"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840"/>
              <a:buFont typeface="Noto Sans Symbols"/>
              <a:buChar char="🙑"/>
              <a:defRPr b="0" i="0" sz="1400" u="none" cap="none" strike="noStrik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8pPr>
            <a:lvl9pPr indent="-281940" lvl="8" marL="4114800" marR="0" rtl="0" algn="l"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840"/>
              <a:buFont typeface="Noto Sans Symbols"/>
              <a:buChar char="🙐"/>
              <a:defRPr b="0" i="0" sz="1400" u="none" cap="none" strike="noStrik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9pPr>
          </a:lstStyle>
          <a:p/>
        </p:txBody>
      </p:sp>
      <p:sp>
        <p:nvSpPr>
          <p:cNvPr id="16" name="Google Shape;16;p14"/>
          <p:cNvSpPr txBox="1"/>
          <p:nvPr>
            <p:ph idx="10" type="dt"/>
          </p:nvPr>
        </p:nvSpPr>
        <p:spPr>
          <a:xfrm>
            <a:off x="6172200" y="6154738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1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7" name="Google Shape;17;p14"/>
          <p:cNvSpPr txBox="1"/>
          <p:nvPr>
            <p:ph idx="11" type="ftr"/>
          </p:nvPr>
        </p:nvSpPr>
        <p:spPr>
          <a:xfrm>
            <a:off x="822960" y="6154738"/>
            <a:ext cx="45720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1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8" name="Google Shape;18;p14"/>
          <p:cNvSpPr txBox="1"/>
          <p:nvPr>
            <p:ph idx="12" type="sldNum"/>
          </p:nvPr>
        </p:nvSpPr>
        <p:spPr>
          <a:xfrm>
            <a:off x="822960" y="5842000"/>
            <a:ext cx="21336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b" bIns="9125" lIns="91425" spcFirstLastPara="1" rIns="91425" wrap="square" tIns="45700">
            <a:noAutofit/>
          </a:bodyPr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None/>
              <a:defRPr b="0" i="0" sz="1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spcBef>
                <a:spcPts val="0"/>
              </a:spcBef>
              <a:spcAft>
                <a:spcPts val="0"/>
              </a:spcAft>
              <a:buNone/>
              <a:defRPr b="0" i="0" sz="1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spcBef>
                <a:spcPts val="0"/>
              </a:spcBef>
              <a:spcAft>
                <a:spcPts val="0"/>
              </a:spcAft>
              <a:buNone/>
              <a:defRPr b="0" i="0" sz="1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spcBef>
                <a:spcPts val="0"/>
              </a:spcBef>
              <a:spcAft>
                <a:spcPts val="0"/>
              </a:spcAft>
              <a:buNone/>
              <a:defRPr b="0" i="0" sz="1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spcBef>
                <a:spcPts val="0"/>
              </a:spcBef>
              <a:spcAft>
                <a:spcPts val="0"/>
              </a:spcAft>
              <a:buNone/>
              <a:defRPr b="0" i="0" sz="1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l">
              <a:spcBef>
                <a:spcPts val="0"/>
              </a:spcBef>
              <a:spcAft>
                <a:spcPts val="0"/>
              </a:spcAft>
              <a:buNone/>
              <a:defRPr b="0" i="0" sz="1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l">
              <a:spcBef>
                <a:spcPts val="0"/>
              </a:spcBef>
              <a:spcAft>
                <a:spcPts val="0"/>
              </a:spcAft>
              <a:buNone/>
              <a:defRPr b="0" i="0" sz="1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l">
              <a:spcBef>
                <a:spcPts val="0"/>
              </a:spcBef>
              <a:spcAft>
                <a:spcPts val="0"/>
              </a:spcAft>
              <a:buNone/>
              <a:defRPr b="0" i="0" sz="1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l">
              <a:spcBef>
                <a:spcPts val="0"/>
              </a:spcBef>
              <a:spcAft>
                <a:spcPts val="0"/>
              </a:spcAft>
              <a:buNone/>
              <a:defRPr b="0" i="0" sz="1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6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5.png"/><Relationship Id="rId4" Type="http://schemas.openxmlformats.org/officeDocument/2006/relationships/image" Target="../media/image2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5.png"/><Relationship Id="rId4" Type="http://schemas.openxmlformats.org/officeDocument/2006/relationships/image" Target="../media/image2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4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"/>
          <p:cNvSpPr txBox="1"/>
          <p:nvPr>
            <p:ph type="ctrTitle"/>
          </p:nvPr>
        </p:nvSpPr>
        <p:spPr>
          <a:xfrm>
            <a:off x="305560" y="1310728"/>
            <a:ext cx="6984900" cy="14403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Century"/>
              <a:buNone/>
            </a:pPr>
            <a:r>
              <a:rPr lang="pt-BR">
                <a:latin typeface="Century"/>
                <a:ea typeface="Century"/>
                <a:cs typeface="Century"/>
                <a:sym typeface="Century"/>
              </a:rPr>
              <a:t>O Espaço Absoluto</a:t>
            </a:r>
            <a:endParaRPr>
              <a:latin typeface="Century"/>
              <a:ea typeface="Century"/>
              <a:cs typeface="Century"/>
              <a:sym typeface="Century"/>
            </a:endParaRPr>
          </a:p>
        </p:txBody>
      </p:sp>
      <p:sp>
        <p:nvSpPr>
          <p:cNvPr id="99" name="Google Shape;99;p1"/>
          <p:cNvSpPr txBox="1"/>
          <p:nvPr>
            <p:ph idx="1" type="subTitle"/>
          </p:nvPr>
        </p:nvSpPr>
        <p:spPr>
          <a:xfrm>
            <a:off x="2164159" y="3212976"/>
            <a:ext cx="5864225" cy="108012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20"/>
              <a:buNone/>
            </a:pPr>
            <a:r>
              <a:rPr lang="pt-BR" sz="3200">
                <a:latin typeface="Century"/>
                <a:ea typeface="Century"/>
                <a:cs typeface="Century"/>
                <a:sym typeface="Century"/>
              </a:rPr>
              <a:t>Relatividade - Ivã Gurgel</a:t>
            </a:r>
            <a:endParaRPr sz="3200">
              <a:latin typeface="Century"/>
              <a:ea typeface="Century"/>
              <a:cs typeface="Century"/>
              <a:sym typeface="Century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10"/>
          <p:cNvSpPr txBox="1"/>
          <p:nvPr>
            <p:ph idx="1" type="body"/>
          </p:nvPr>
        </p:nvSpPr>
        <p:spPr>
          <a:xfrm>
            <a:off x="755576" y="2204864"/>
            <a:ext cx="7465476" cy="381642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-256032" lvl="0" marL="274320" rtl="0" algn="just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80"/>
              <a:buChar char="🙐"/>
            </a:pPr>
            <a:r>
              <a:rPr b="1" lang="pt-BR" sz="2800">
                <a:latin typeface="Century"/>
                <a:ea typeface="Century"/>
                <a:cs typeface="Century"/>
                <a:sym typeface="Century"/>
              </a:rPr>
              <a:t>Além de espaço e tempo, força e massa são conceitos centrais da mecânica;</a:t>
            </a:r>
            <a:endParaRPr/>
          </a:p>
          <a:p>
            <a:pPr indent="-256032" lvl="0" marL="274320" rtl="0" algn="just"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1680"/>
              <a:buChar char="🙐"/>
            </a:pPr>
            <a:r>
              <a:rPr b="1" lang="pt-BR" sz="2800">
                <a:latin typeface="Century"/>
                <a:ea typeface="Century"/>
                <a:cs typeface="Century"/>
                <a:sym typeface="Century"/>
              </a:rPr>
              <a:t>A dinâmica, isto é, a modificação do estado de movimento em relação ao espaço absoluto evidenciaria a existência do mesmo.</a:t>
            </a:r>
            <a:endParaRPr sz="2800">
              <a:latin typeface="Century"/>
              <a:ea typeface="Century"/>
              <a:cs typeface="Century"/>
              <a:sym typeface="Century"/>
            </a:endParaRPr>
          </a:p>
        </p:txBody>
      </p:sp>
      <p:sp>
        <p:nvSpPr>
          <p:cNvPr id="166" name="Google Shape;166;p10"/>
          <p:cNvSpPr txBox="1"/>
          <p:nvPr>
            <p:ph type="title"/>
          </p:nvPr>
        </p:nvSpPr>
        <p:spPr>
          <a:xfrm>
            <a:off x="608570" y="332656"/>
            <a:ext cx="7467600" cy="1420474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Century"/>
              <a:buNone/>
            </a:pPr>
            <a:r>
              <a:rPr lang="pt-BR" sz="4000">
                <a:latin typeface="Century"/>
                <a:ea typeface="Century"/>
                <a:cs typeface="Century"/>
                <a:sym typeface="Century"/>
              </a:rPr>
              <a:t>O Papel da Dinâmica</a:t>
            </a:r>
            <a:endParaRPr sz="4000">
              <a:latin typeface="Century"/>
              <a:ea typeface="Century"/>
              <a:cs typeface="Century"/>
              <a:sym typeface="Century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11"/>
          <p:cNvSpPr txBox="1"/>
          <p:nvPr>
            <p:ph idx="1" type="body"/>
          </p:nvPr>
        </p:nvSpPr>
        <p:spPr>
          <a:xfrm>
            <a:off x="634916" y="2060848"/>
            <a:ext cx="7753508" cy="396044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-256032" lvl="0" marL="274320" rtl="0" algn="just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80"/>
              <a:buChar char="🙐"/>
            </a:pPr>
            <a:r>
              <a:rPr b="1" lang="pt-BR" sz="2800">
                <a:latin typeface="Century"/>
                <a:ea typeface="Century"/>
                <a:cs typeface="Century"/>
                <a:sym typeface="Century"/>
              </a:rPr>
              <a:t>O movimento verdadeiro não é gerado nem alterado, mas imprimido por alguma força no corpo deslocado; contudo, o movimento relativo pode ser gerado ou alterado sem que nenhuma força se imprima no corpo </a:t>
            </a:r>
            <a:r>
              <a:rPr lang="pt-BR" sz="2800">
                <a:latin typeface="Century"/>
                <a:ea typeface="Century"/>
                <a:cs typeface="Century"/>
                <a:sym typeface="Century"/>
              </a:rPr>
              <a:t>[Isaac Newton, </a:t>
            </a:r>
            <a:r>
              <a:rPr i="1" lang="pt-BR" sz="2800">
                <a:latin typeface="Century"/>
                <a:ea typeface="Century"/>
                <a:cs typeface="Century"/>
                <a:sym typeface="Century"/>
              </a:rPr>
              <a:t>Principia Mathematica </a:t>
            </a:r>
            <a:r>
              <a:rPr lang="pt-BR" sz="2800">
                <a:latin typeface="Century"/>
                <a:ea typeface="Century"/>
                <a:cs typeface="Century"/>
                <a:sym typeface="Century"/>
              </a:rPr>
              <a:t>(1687)]</a:t>
            </a:r>
            <a:endParaRPr/>
          </a:p>
        </p:txBody>
      </p:sp>
      <p:sp>
        <p:nvSpPr>
          <p:cNvPr id="172" name="Google Shape;172;p11"/>
          <p:cNvSpPr txBox="1"/>
          <p:nvPr>
            <p:ph type="title"/>
          </p:nvPr>
        </p:nvSpPr>
        <p:spPr>
          <a:xfrm>
            <a:off x="608570" y="424350"/>
            <a:ext cx="7467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Century"/>
              <a:buNone/>
            </a:pPr>
            <a:r>
              <a:rPr lang="pt-BR" sz="4000">
                <a:latin typeface="Century"/>
                <a:ea typeface="Century"/>
                <a:cs typeface="Century"/>
                <a:sym typeface="Century"/>
              </a:rPr>
              <a:t>Os Movimentos Verdadeiros</a:t>
            </a:r>
            <a:endParaRPr sz="4000">
              <a:latin typeface="Century"/>
              <a:ea typeface="Century"/>
              <a:cs typeface="Century"/>
              <a:sym typeface="Century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12"/>
          <p:cNvSpPr txBox="1"/>
          <p:nvPr>
            <p:ph idx="1" type="body"/>
          </p:nvPr>
        </p:nvSpPr>
        <p:spPr>
          <a:xfrm>
            <a:off x="611560" y="1891594"/>
            <a:ext cx="7897524" cy="420170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-256032" lvl="0" marL="274320" rtl="0" algn="just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80"/>
              <a:buChar char="🙐"/>
            </a:pPr>
            <a:r>
              <a:rPr b="1" lang="pt-BR" sz="2800">
                <a:latin typeface="Century"/>
                <a:ea typeface="Century"/>
                <a:cs typeface="Century"/>
                <a:sym typeface="Century"/>
              </a:rPr>
              <a:t>Os efeitos que distinguem o movimento absoluto e o relativo são as forças que afastam os corpos do eixo de movimento circular. Não existem tais forças em um movimento circular puramente relativo, mas, em um movimento circular verdadeiro e absoluto, elas são maiores ou menores, conforme a quantidade de movimento </a:t>
            </a:r>
            <a:r>
              <a:rPr lang="pt-BR" sz="2800">
                <a:latin typeface="Century"/>
                <a:ea typeface="Century"/>
                <a:cs typeface="Century"/>
                <a:sym typeface="Century"/>
              </a:rPr>
              <a:t>[Isaac Newton, </a:t>
            </a:r>
            <a:r>
              <a:rPr i="1" lang="pt-BR" sz="2800">
                <a:latin typeface="Century"/>
                <a:ea typeface="Century"/>
                <a:cs typeface="Century"/>
                <a:sym typeface="Century"/>
              </a:rPr>
              <a:t>Principia Mathematica </a:t>
            </a:r>
            <a:r>
              <a:rPr lang="pt-BR" sz="2800">
                <a:latin typeface="Century"/>
                <a:ea typeface="Century"/>
                <a:cs typeface="Century"/>
                <a:sym typeface="Century"/>
              </a:rPr>
              <a:t>(1687)]</a:t>
            </a:r>
            <a:endParaRPr/>
          </a:p>
        </p:txBody>
      </p:sp>
      <p:sp>
        <p:nvSpPr>
          <p:cNvPr id="178" name="Google Shape;178;p12"/>
          <p:cNvSpPr txBox="1"/>
          <p:nvPr>
            <p:ph type="title"/>
          </p:nvPr>
        </p:nvSpPr>
        <p:spPr>
          <a:xfrm>
            <a:off x="608570" y="424350"/>
            <a:ext cx="7467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Century"/>
              <a:buNone/>
            </a:pPr>
            <a:r>
              <a:rPr lang="pt-BR" sz="4000">
                <a:latin typeface="Century"/>
                <a:ea typeface="Century"/>
                <a:cs typeface="Century"/>
                <a:sym typeface="Century"/>
              </a:rPr>
              <a:t>Os Movimentos Circulares</a:t>
            </a:r>
            <a:endParaRPr sz="4000">
              <a:latin typeface="Century"/>
              <a:ea typeface="Century"/>
              <a:cs typeface="Century"/>
              <a:sym typeface="Century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13"/>
          <p:cNvSpPr txBox="1"/>
          <p:nvPr>
            <p:ph idx="1" type="body"/>
          </p:nvPr>
        </p:nvSpPr>
        <p:spPr>
          <a:xfrm>
            <a:off x="562908" y="1819586"/>
            <a:ext cx="7897524" cy="96134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-256032" lvl="0" marL="274320" rtl="0" algn="just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80"/>
              <a:buChar char="🙐"/>
            </a:pPr>
            <a:r>
              <a:rPr b="1" lang="pt-BR" sz="2800">
                <a:latin typeface="Century"/>
                <a:ea typeface="Century"/>
                <a:cs typeface="Century"/>
                <a:sym typeface="Century"/>
              </a:rPr>
              <a:t>O Balde de Newton</a:t>
            </a:r>
            <a:endParaRPr sz="2800">
              <a:latin typeface="Century"/>
              <a:ea typeface="Century"/>
              <a:cs typeface="Century"/>
              <a:sym typeface="Century"/>
            </a:endParaRPr>
          </a:p>
        </p:txBody>
      </p:sp>
      <p:sp>
        <p:nvSpPr>
          <p:cNvPr id="184" name="Google Shape;184;p13"/>
          <p:cNvSpPr txBox="1"/>
          <p:nvPr>
            <p:ph type="title"/>
          </p:nvPr>
        </p:nvSpPr>
        <p:spPr>
          <a:xfrm>
            <a:off x="608570" y="424350"/>
            <a:ext cx="7467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Century"/>
              <a:buNone/>
            </a:pPr>
            <a:r>
              <a:rPr lang="pt-BR" sz="4000">
                <a:latin typeface="Century"/>
                <a:ea typeface="Century"/>
                <a:cs typeface="Century"/>
                <a:sym typeface="Century"/>
              </a:rPr>
              <a:t>Os Movimentos Circulares</a:t>
            </a:r>
            <a:endParaRPr sz="4000">
              <a:latin typeface="Century"/>
              <a:ea typeface="Century"/>
              <a:cs typeface="Century"/>
              <a:sym typeface="Century"/>
            </a:endParaRPr>
          </a:p>
        </p:txBody>
      </p:sp>
      <p:pic>
        <p:nvPicPr>
          <p:cNvPr descr="Resultado de imagem para balde de newton" id="185" name="Google Shape;185;p1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530885" y="3356992"/>
            <a:ext cx="6137459" cy="187220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2"/>
          <p:cNvSpPr txBox="1"/>
          <p:nvPr>
            <p:ph idx="1" type="body"/>
          </p:nvPr>
        </p:nvSpPr>
        <p:spPr>
          <a:xfrm>
            <a:off x="827584" y="2852936"/>
            <a:ext cx="7097216" cy="327322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-256032" lvl="0" marL="27432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60"/>
              <a:buChar char="🙐"/>
            </a:pPr>
            <a:r>
              <a:rPr lang="pt-BR" sz="3600">
                <a:latin typeface="Century"/>
                <a:ea typeface="Century"/>
                <a:cs typeface="Century"/>
                <a:sym typeface="Century"/>
              </a:rPr>
              <a:t>O que é o espaço?</a:t>
            </a:r>
            <a:endParaRPr/>
          </a:p>
          <a:p>
            <a:pPr indent="-256032" lvl="0" marL="274320" rtl="0" algn="l"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1680"/>
              <a:buNone/>
            </a:pPr>
            <a:r>
              <a:rPr lang="pt-BR" sz="2800">
                <a:latin typeface="Century"/>
                <a:ea typeface="Century"/>
                <a:cs typeface="Century"/>
                <a:sym typeface="Century"/>
              </a:rPr>
              <a:t>	[No contexto da Mecânica Clássica?]</a:t>
            </a:r>
            <a:endParaRPr sz="2800">
              <a:latin typeface="Century"/>
              <a:ea typeface="Century"/>
              <a:cs typeface="Century"/>
              <a:sym typeface="Century"/>
            </a:endParaRPr>
          </a:p>
        </p:txBody>
      </p:sp>
      <p:sp>
        <p:nvSpPr>
          <p:cNvPr id="105" name="Google Shape;105;p2"/>
          <p:cNvSpPr txBox="1"/>
          <p:nvPr>
            <p:ph type="title"/>
          </p:nvPr>
        </p:nvSpPr>
        <p:spPr>
          <a:xfrm>
            <a:off x="899592" y="548680"/>
            <a:ext cx="7025208" cy="174072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900"/>
              <a:buFont typeface="Century"/>
              <a:buNone/>
            </a:pPr>
            <a:r>
              <a:rPr lang="pt-BR">
                <a:latin typeface="Century"/>
                <a:ea typeface="Century"/>
                <a:cs typeface="Century"/>
                <a:sym typeface="Century"/>
              </a:rPr>
              <a:t>Questão de partida</a:t>
            </a:r>
            <a:endParaRPr>
              <a:latin typeface="Century"/>
              <a:ea typeface="Century"/>
              <a:cs typeface="Century"/>
              <a:sym typeface="Century"/>
            </a:endParaRPr>
          </a:p>
        </p:txBody>
      </p:sp>
      <p:sp>
        <p:nvSpPr>
          <p:cNvPr id="106" name="Google Shape;106;p2"/>
          <p:cNvSpPr txBox="1"/>
          <p:nvPr>
            <p:ph idx="12" type="sldNum"/>
          </p:nvPr>
        </p:nvSpPr>
        <p:spPr>
          <a:xfrm>
            <a:off x="822960" y="5842000"/>
            <a:ext cx="21336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b" bIns="9125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3"/>
          <p:cNvSpPr txBox="1"/>
          <p:nvPr>
            <p:ph idx="12" type="sldNum"/>
          </p:nvPr>
        </p:nvSpPr>
        <p:spPr>
          <a:xfrm>
            <a:off x="822960" y="5842000"/>
            <a:ext cx="21336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b" bIns="9125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  <p:pic>
        <p:nvPicPr>
          <p:cNvPr id="112" name="Google Shape;112;p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48784" y="426106"/>
            <a:ext cx="8385616" cy="617789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4"/>
          <p:cNvSpPr txBox="1"/>
          <p:nvPr>
            <p:ph idx="1" type="body"/>
          </p:nvPr>
        </p:nvSpPr>
        <p:spPr>
          <a:xfrm>
            <a:off x="346884" y="1819586"/>
            <a:ext cx="7897524" cy="420170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-256032" lvl="0" marL="274320" rtl="0" algn="just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80"/>
              <a:buChar char="🙐"/>
            </a:pPr>
            <a:r>
              <a:rPr b="1" lang="pt-BR" sz="2800">
                <a:latin typeface="Century"/>
                <a:ea typeface="Century"/>
                <a:cs typeface="Century"/>
                <a:sym typeface="Century"/>
              </a:rPr>
              <a:t>O Espaço Absoluto:</a:t>
            </a:r>
            <a:endParaRPr/>
          </a:p>
          <a:p>
            <a:pPr indent="-256032" lvl="0" marL="274320" rtl="0" algn="just"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1680"/>
              <a:buChar char="🙐"/>
            </a:pPr>
            <a:r>
              <a:rPr lang="pt-BR" sz="2800">
                <a:latin typeface="Century"/>
                <a:ea typeface="Century"/>
                <a:cs typeface="Century"/>
                <a:sym typeface="Century"/>
              </a:rPr>
              <a:t>O espaço absoluto, em sua própria natureza, sem relação com nada externo, permanece sempre similar e imóvel. Os espaços absoluto e relativo são iguais em forma e magnitude, mas eles não se mantêm sempre numericamente iguais. [Isaac Newton, </a:t>
            </a:r>
            <a:r>
              <a:rPr i="1" lang="pt-BR" sz="2800">
                <a:latin typeface="Century"/>
                <a:ea typeface="Century"/>
                <a:cs typeface="Century"/>
                <a:sym typeface="Century"/>
              </a:rPr>
              <a:t>Principia Mathematica </a:t>
            </a:r>
            <a:r>
              <a:rPr lang="pt-BR" sz="2800">
                <a:latin typeface="Century"/>
                <a:ea typeface="Century"/>
                <a:cs typeface="Century"/>
                <a:sym typeface="Century"/>
              </a:rPr>
              <a:t>(1687)]</a:t>
            </a:r>
            <a:endParaRPr/>
          </a:p>
        </p:txBody>
      </p:sp>
      <p:sp>
        <p:nvSpPr>
          <p:cNvPr id="118" name="Google Shape;118;p4"/>
          <p:cNvSpPr txBox="1"/>
          <p:nvPr>
            <p:ph type="title"/>
          </p:nvPr>
        </p:nvSpPr>
        <p:spPr>
          <a:xfrm>
            <a:off x="608570" y="424350"/>
            <a:ext cx="7467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Century"/>
              <a:buNone/>
            </a:pPr>
            <a:r>
              <a:rPr lang="pt-BR" sz="4000">
                <a:latin typeface="Century"/>
                <a:ea typeface="Century"/>
                <a:cs typeface="Century"/>
                <a:sym typeface="Century"/>
              </a:rPr>
              <a:t>A Visão de Mundo Newtoniana</a:t>
            </a:r>
            <a:endParaRPr sz="4000">
              <a:latin typeface="Century"/>
              <a:ea typeface="Century"/>
              <a:cs typeface="Century"/>
              <a:sym typeface="Century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5"/>
          <p:cNvSpPr txBox="1"/>
          <p:nvPr>
            <p:ph idx="1" type="body"/>
          </p:nvPr>
        </p:nvSpPr>
        <p:spPr>
          <a:xfrm>
            <a:off x="611883" y="664269"/>
            <a:ext cx="7704533" cy="550103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84047" lvl="0" marL="420624" rtl="0" algn="just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80"/>
              <a:buFont typeface="Noto Sans Symbols"/>
              <a:buChar char="⦿"/>
            </a:pPr>
            <a:r>
              <a:rPr b="1" lang="pt-BR" sz="2800">
                <a:latin typeface="Century"/>
                <a:ea typeface="Century"/>
                <a:cs typeface="Century"/>
                <a:sym typeface="Century"/>
              </a:rPr>
              <a:t>O Tempo Absoluto:</a:t>
            </a:r>
            <a:endParaRPr/>
          </a:p>
          <a:p>
            <a:pPr indent="-384047" lvl="0" marL="420624" rtl="0" algn="just"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1680"/>
              <a:buFont typeface="Noto Sans Symbols"/>
              <a:buChar char="⦿"/>
            </a:pPr>
            <a:r>
              <a:rPr lang="pt-BR" sz="2800">
                <a:latin typeface="Century"/>
                <a:ea typeface="Century"/>
                <a:cs typeface="Century"/>
                <a:sym typeface="Century"/>
              </a:rPr>
              <a:t>O tempo absoluto, verdadeiro e matemático, por si mesmo e por sua própria natureza, flui uniformemente sem relação com nada externo, e isso se chama duração. O tempo relativo, aparente e comum é uma medida sensível e externa (seja precisa, seja desigual) da duração por meio do movimento [Isaac Newton, </a:t>
            </a:r>
            <a:r>
              <a:rPr i="1" lang="pt-BR" sz="2800">
                <a:latin typeface="Century"/>
                <a:ea typeface="Century"/>
                <a:cs typeface="Century"/>
                <a:sym typeface="Century"/>
              </a:rPr>
              <a:t>Principia Mathematica </a:t>
            </a:r>
            <a:r>
              <a:rPr lang="pt-BR" sz="2800">
                <a:latin typeface="Century"/>
                <a:ea typeface="Century"/>
                <a:cs typeface="Century"/>
                <a:sym typeface="Century"/>
              </a:rPr>
              <a:t>(1687)]</a:t>
            </a:r>
            <a:endParaRPr sz="2800">
              <a:latin typeface="Century"/>
              <a:ea typeface="Century"/>
              <a:cs typeface="Century"/>
              <a:sym typeface="Century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6"/>
          <p:cNvSpPr txBox="1"/>
          <p:nvPr>
            <p:ph type="title"/>
          </p:nvPr>
        </p:nvSpPr>
        <p:spPr>
          <a:xfrm>
            <a:off x="457200" y="274638"/>
            <a:ext cx="814705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Century"/>
              <a:buNone/>
            </a:pPr>
            <a:r>
              <a:rPr lang="pt-BR" sz="4000">
                <a:latin typeface="Century"/>
                <a:ea typeface="Century"/>
                <a:cs typeface="Century"/>
                <a:sym typeface="Century"/>
              </a:rPr>
              <a:t>Imagem de Mundo na Física Newtoniana (Versão Fofinha).</a:t>
            </a:r>
            <a:endParaRPr sz="4000">
              <a:latin typeface="Century"/>
              <a:ea typeface="Century"/>
              <a:cs typeface="Century"/>
              <a:sym typeface="Century"/>
            </a:endParaRPr>
          </a:p>
        </p:txBody>
      </p:sp>
      <p:pic>
        <p:nvPicPr>
          <p:cNvPr descr="Palco Relogio.bmp" id="129" name="Google Shape;129;p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547813" y="1844675"/>
            <a:ext cx="6275387" cy="4741863"/>
          </a:xfrm>
          <a:prstGeom prst="rect">
            <a:avLst/>
          </a:prstGeom>
          <a:noFill/>
          <a:ln>
            <a:noFill/>
          </a:ln>
        </p:spPr>
      </p:pic>
      <p:pic>
        <p:nvPicPr>
          <p:cNvPr id="130" name="Google Shape;130;p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580063" y="2781300"/>
            <a:ext cx="971550" cy="2257425"/>
          </a:xfrm>
          <a:prstGeom prst="rect">
            <a:avLst/>
          </a:prstGeom>
          <a:noFill/>
          <a:ln>
            <a:noFill/>
          </a:ln>
        </p:spPr>
      </p:pic>
      <p:sp>
        <p:nvSpPr>
          <p:cNvPr id="131" name="Google Shape;131;p6"/>
          <p:cNvSpPr txBox="1"/>
          <p:nvPr/>
        </p:nvSpPr>
        <p:spPr>
          <a:xfrm>
            <a:off x="3492500" y="5516563"/>
            <a:ext cx="1584325" cy="4619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Espaço</a:t>
            </a:r>
            <a:endParaRPr/>
          </a:p>
        </p:txBody>
      </p:sp>
      <p:sp>
        <p:nvSpPr>
          <p:cNvPr id="132" name="Google Shape;132;p6"/>
          <p:cNvSpPr txBox="1"/>
          <p:nvPr/>
        </p:nvSpPr>
        <p:spPr>
          <a:xfrm>
            <a:off x="2771775" y="2492375"/>
            <a:ext cx="1584325" cy="461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Tempo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Palco Relogio.bmp" id="137" name="Google Shape;137;p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077325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8" name="Google Shape;138;p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235825" y="2781300"/>
            <a:ext cx="569913" cy="1320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9" name="Google Shape;139;p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156325" y="3933825"/>
            <a:ext cx="568325" cy="1320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0" name="Google Shape;140;p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051050" y="4149725"/>
            <a:ext cx="476250" cy="1104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1" name="Google Shape;141;p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995738" y="3933825"/>
            <a:ext cx="576262" cy="1338263"/>
          </a:xfrm>
          <a:prstGeom prst="rect">
            <a:avLst/>
          </a:prstGeom>
          <a:noFill/>
          <a:ln>
            <a:noFill/>
          </a:ln>
        </p:spPr>
      </p:pic>
      <p:pic>
        <p:nvPicPr>
          <p:cNvPr id="142" name="Google Shape;142;p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059113" y="2997200"/>
            <a:ext cx="476250" cy="1104900"/>
          </a:xfrm>
          <a:prstGeom prst="rect">
            <a:avLst/>
          </a:prstGeom>
          <a:noFill/>
          <a:ln>
            <a:noFill/>
          </a:ln>
        </p:spPr>
      </p:pic>
      <p:sp>
        <p:nvSpPr>
          <p:cNvPr id="143" name="Google Shape;143;p7"/>
          <p:cNvSpPr txBox="1"/>
          <p:nvPr/>
        </p:nvSpPr>
        <p:spPr>
          <a:xfrm>
            <a:off x="2268538" y="1052513"/>
            <a:ext cx="1582737" cy="4619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Tempo</a:t>
            </a:r>
            <a:endParaRPr/>
          </a:p>
        </p:txBody>
      </p:sp>
      <p:sp>
        <p:nvSpPr>
          <p:cNvPr id="144" name="Google Shape;144;p7"/>
          <p:cNvSpPr txBox="1"/>
          <p:nvPr/>
        </p:nvSpPr>
        <p:spPr>
          <a:xfrm>
            <a:off x="3492500" y="5516563"/>
            <a:ext cx="1584325" cy="4619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Espaço</a:t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8"/>
          <p:cNvSpPr txBox="1"/>
          <p:nvPr>
            <p:ph idx="1" type="body"/>
          </p:nvPr>
        </p:nvSpPr>
        <p:spPr>
          <a:xfrm>
            <a:off x="778932" y="2060848"/>
            <a:ext cx="7609492" cy="410445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-256032" lvl="0" marL="274320" rtl="0" algn="just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80"/>
              <a:buChar char="🙐"/>
            </a:pPr>
            <a:r>
              <a:rPr lang="pt-BR" sz="2800">
                <a:latin typeface="Century"/>
                <a:ea typeface="Century"/>
                <a:cs typeface="Century"/>
                <a:sym typeface="Century"/>
              </a:rPr>
              <a:t>A geometria [espaço matemático] admitiria realidade por a mesma ser parte da mecânica:</a:t>
            </a:r>
            <a:endParaRPr/>
          </a:p>
          <a:p>
            <a:pPr indent="-256032" lvl="0" marL="274320" rtl="0" algn="just"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1680"/>
              <a:buChar char="🙐"/>
            </a:pPr>
            <a:r>
              <a:rPr lang="pt-BR" sz="2800">
                <a:latin typeface="Century"/>
                <a:ea typeface="Century"/>
                <a:cs typeface="Century"/>
                <a:sym typeface="Century"/>
              </a:rPr>
              <a:t>“a geometria fundamenta-se na prática mecânica. É a parte da mecânica universal que propõe e demonstra a arte de mensuração” [Isaac Newton, </a:t>
            </a:r>
            <a:r>
              <a:rPr i="1" lang="pt-BR" sz="2800">
                <a:latin typeface="Century"/>
                <a:ea typeface="Century"/>
                <a:cs typeface="Century"/>
                <a:sym typeface="Century"/>
              </a:rPr>
              <a:t>Principia Mathematica</a:t>
            </a:r>
            <a:r>
              <a:rPr lang="pt-BR" sz="2800">
                <a:latin typeface="Century"/>
                <a:ea typeface="Century"/>
                <a:cs typeface="Century"/>
                <a:sym typeface="Century"/>
              </a:rPr>
              <a:t> (1687)]</a:t>
            </a:r>
            <a:endParaRPr sz="2800">
              <a:latin typeface="Century"/>
              <a:ea typeface="Century"/>
              <a:cs typeface="Century"/>
              <a:sym typeface="Century"/>
            </a:endParaRPr>
          </a:p>
        </p:txBody>
      </p:sp>
      <p:sp>
        <p:nvSpPr>
          <p:cNvPr id="150" name="Google Shape;150;p8"/>
          <p:cNvSpPr txBox="1"/>
          <p:nvPr>
            <p:ph type="title"/>
          </p:nvPr>
        </p:nvSpPr>
        <p:spPr>
          <a:xfrm>
            <a:off x="608570" y="629816"/>
            <a:ext cx="7467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Century"/>
              <a:buNone/>
            </a:pPr>
            <a:r>
              <a:rPr lang="pt-BR" sz="4000">
                <a:latin typeface="Century"/>
                <a:ea typeface="Century"/>
                <a:cs typeface="Century"/>
                <a:sym typeface="Century"/>
              </a:rPr>
              <a:t>A Matemática na Visão de Mundo Newtoniana</a:t>
            </a:r>
            <a:endParaRPr sz="4000">
              <a:latin typeface="Century"/>
              <a:ea typeface="Century"/>
              <a:cs typeface="Century"/>
              <a:sym typeface="Century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9"/>
          <p:cNvSpPr txBox="1"/>
          <p:nvPr>
            <p:ph idx="1" type="body"/>
          </p:nvPr>
        </p:nvSpPr>
        <p:spPr>
          <a:xfrm>
            <a:off x="778932" y="2204864"/>
            <a:ext cx="4585156" cy="352839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-256032" lvl="0" marL="274320" rtl="0" algn="just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80"/>
              <a:buChar char="🙐"/>
            </a:pPr>
            <a:r>
              <a:rPr b="1" lang="pt-BR" sz="2800">
                <a:latin typeface="Century"/>
                <a:ea typeface="Century"/>
                <a:cs typeface="Century"/>
                <a:sym typeface="Century"/>
              </a:rPr>
              <a:t>Mas é possível provar a existência do espaço absoluto?</a:t>
            </a:r>
            <a:endParaRPr/>
          </a:p>
          <a:p>
            <a:pPr indent="-149352" lvl="0" marL="274320" rtl="0" algn="just"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1680"/>
              <a:buNone/>
            </a:pPr>
            <a:r>
              <a:t/>
            </a:r>
            <a:endParaRPr b="1" sz="2800">
              <a:latin typeface="Century"/>
              <a:ea typeface="Century"/>
              <a:cs typeface="Century"/>
              <a:sym typeface="Century"/>
            </a:endParaRPr>
          </a:p>
          <a:p>
            <a:pPr indent="-256032" lvl="0" marL="274320" rtl="0" algn="just"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1680"/>
              <a:buChar char="🙐"/>
            </a:pPr>
            <a:r>
              <a:rPr b="1" i="1" lang="pt-BR" sz="2800">
                <a:latin typeface="Century"/>
                <a:ea typeface="Century"/>
                <a:cs typeface="Century"/>
                <a:sym typeface="Century"/>
              </a:rPr>
              <a:t>Hypotheses non fingo</a:t>
            </a:r>
            <a:r>
              <a:rPr b="1" lang="pt-BR" sz="2800">
                <a:latin typeface="Century"/>
                <a:ea typeface="Century"/>
                <a:cs typeface="Century"/>
                <a:sym typeface="Century"/>
              </a:rPr>
              <a:t> (?)</a:t>
            </a:r>
            <a:endParaRPr b="1" sz="2800">
              <a:latin typeface="Century"/>
              <a:ea typeface="Century"/>
              <a:cs typeface="Century"/>
              <a:sym typeface="Century"/>
            </a:endParaRPr>
          </a:p>
        </p:txBody>
      </p:sp>
      <p:sp>
        <p:nvSpPr>
          <p:cNvPr id="156" name="Google Shape;156;p9"/>
          <p:cNvSpPr txBox="1"/>
          <p:nvPr>
            <p:ph type="title"/>
          </p:nvPr>
        </p:nvSpPr>
        <p:spPr>
          <a:xfrm>
            <a:off x="611560" y="548680"/>
            <a:ext cx="7467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Century"/>
              <a:buNone/>
            </a:pPr>
            <a:r>
              <a:rPr lang="pt-BR" sz="4000">
                <a:latin typeface="Century"/>
                <a:ea typeface="Century"/>
                <a:cs typeface="Century"/>
                <a:sym typeface="Century"/>
              </a:rPr>
              <a:t>A Visão de Mundo Newtoniana</a:t>
            </a:r>
            <a:endParaRPr sz="4000">
              <a:latin typeface="Century"/>
              <a:ea typeface="Century"/>
              <a:cs typeface="Century"/>
              <a:sym typeface="Century"/>
            </a:endParaRPr>
          </a:p>
        </p:txBody>
      </p:sp>
      <p:sp>
        <p:nvSpPr>
          <p:cNvPr descr="Resultado de imagem para newton" id="157" name="Google Shape;157;p9"/>
          <p:cNvSpPr/>
          <p:nvPr/>
        </p:nvSpPr>
        <p:spPr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descr="Resultado de imagem para newton" id="158" name="Google Shape;158;p9"/>
          <p:cNvSpPr/>
          <p:nvPr/>
        </p:nvSpPr>
        <p:spPr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descr="Resultado de imagem para newton" id="159" name="Google Shape;159;p9"/>
          <p:cNvSpPr/>
          <p:nvPr/>
        </p:nvSpPr>
        <p:spPr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newton.jpeg" id="160" name="Google Shape;160;p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940152" y="2708920"/>
            <a:ext cx="2448272" cy="244827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Tema do Office">
  <a:themeElements>
    <a:clrScheme name="Escritório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Elementar">
  <a:themeElements>
    <a:clrScheme name="Elementar">
      <a:dk1>
        <a:srgbClr val="000000"/>
      </a:dk1>
      <a:lt1>
        <a:srgbClr val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2013-05-05T20:00:38Z</dcterms:created>
  <dc:creator>Andre Noronha</dc:creator>
</cp:coreProperties>
</file>