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30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91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43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5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54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395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963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378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30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55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21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6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BAF1-D1C2-4755-ABA2-5C55495E7B74}" type="datetimeFigureOut">
              <a:rPr lang="pt-BR" smtClean="0"/>
              <a:t>24/11/2017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580B2-F1B8-407D-B988-825FEEFBCB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51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4000"/>
                    </a14:imgEffect>
                  </a14:imgLayer>
                </a14:imgProps>
              </a:ext>
            </a:extLst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800" b="1" dirty="0" smtClean="0"/>
              <a:t>Relação entre Marés e </a:t>
            </a:r>
            <a:r>
              <a:rPr lang="pt-BR" sz="4800" b="1" dirty="0" err="1" smtClean="0"/>
              <a:t>Seiches</a:t>
            </a:r>
            <a:endParaRPr lang="pt-BR" sz="4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55776" y="4725144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Alunos.: </a:t>
            </a:r>
            <a:r>
              <a:rPr lang="pt-BR" dirty="0" err="1" smtClean="0">
                <a:solidFill>
                  <a:schemeClr val="bg1"/>
                </a:solidFill>
              </a:rPr>
              <a:t>Arian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Dialectaquiz</a:t>
            </a:r>
            <a:r>
              <a:rPr lang="pt-BR" dirty="0" smtClean="0">
                <a:solidFill>
                  <a:schemeClr val="bg1"/>
                </a:solidFill>
              </a:rPr>
              <a:t> Santos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Melissa de Andrade Nunes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Professora.: Sueli Susana de Godoy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564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 que </a:t>
            </a:r>
            <a:r>
              <a:rPr lang="en-GB" dirty="0" err="1" smtClean="0"/>
              <a:t>são</a:t>
            </a:r>
            <a:r>
              <a:rPr lang="en-GB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Marés</a:t>
            </a:r>
          </a:p>
          <a:p>
            <a:r>
              <a:rPr lang="pt-BR" dirty="0" err="1" smtClean="0"/>
              <a:t>Seiches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35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Marés</a:t>
            </a:r>
            <a:endParaRPr lang="pt-BR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B831F55-15C1-4FD1-9E56-893F4AB3A1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556792"/>
            <a:ext cx="3867690" cy="31913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E1A26FE-C31E-4275-BD6C-9FB00AB0B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2132856"/>
            <a:ext cx="2448450" cy="2448272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83568" y="4941168"/>
            <a:ext cx="3888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/>
              <a:t>   A Lua é o Astro que exerce mais ação gravitacional sobre a Terra.</a:t>
            </a:r>
            <a:endParaRPr lang="pt-BR" sz="10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5256165" y="4941086"/>
            <a:ext cx="3528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err="1" smtClean="0"/>
              <a:t>Potencial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gravitacional</a:t>
            </a:r>
            <a:r>
              <a:rPr lang="en-GB" sz="1000" b="1" dirty="0" smtClean="0"/>
              <a:t> lunar à Terra</a:t>
            </a:r>
            <a:endParaRPr lang="pt-BR" sz="1000" b="1" dirty="0"/>
          </a:p>
        </p:txBody>
      </p:sp>
    </p:spTree>
    <p:extLst>
      <p:ext uri="{BB962C8B-B14F-4D97-AF65-F5344CB8AC3E}">
        <p14:creationId xmlns:p14="http://schemas.microsoft.com/office/powerpoint/2010/main" val="3909423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Seiches</a:t>
            </a:r>
            <a:endParaRPr lang="pt-B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B4D5FB8-22CF-4DC6-8449-B9B89D47B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556792"/>
            <a:ext cx="3421418" cy="403244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57E2DE6B-4258-422A-906C-250C56B83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5" y="1548935"/>
            <a:ext cx="3600399" cy="4040305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755576" y="5733256"/>
            <a:ext cx="3528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err="1" smtClean="0"/>
              <a:t>Seiches</a:t>
            </a:r>
            <a:r>
              <a:rPr lang="pt-BR" sz="1000" b="1" dirty="0" smtClean="0"/>
              <a:t> são ondas estacionárias confinadas.</a:t>
            </a:r>
            <a:endParaRPr lang="pt-BR" sz="10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796274" y="5733255"/>
            <a:ext cx="34563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/>
              <a:t>Nodos e Antinodos dos </a:t>
            </a:r>
            <a:r>
              <a:rPr lang="pt-BR" sz="1000" b="1" dirty="0" err="1" smtClean="0"/>
              <a:t>Seiches</a:t>
            </a:r>
            <a:r>
              <a:rPr lang="pt-BR" sz="1000" b="1" dirty="0" smtClean="0"/>
              <a:t>.</a:t>
            </a:r>
            <a:endParaRPr lang="pt-BR" sz="1000" b="1" dirty="0"/>
          </a:p>
        </p:txBody>
      </p:sp>
    </p:spTree>
    <p:extLst>
      <p:ext uri="{BB962C8B-B14F-4D97-AF65-F5344CB8AC3E}">
        <p14:creationId xmlns:p14="http://schemas.microsoft.com/office/powerpoint/2010/main" val="3474892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Há</a:t>
            </a:r>
            <a:r>
              <a:rPr lang="en-GB" dirty="0" smtClean="0"/>
              <a:t>, </a:t>
            </a:r>
            <a:r>
              <a:rPr lang="en-GB" dirty="0" err="1" smtClean="0"/>
              <a:t>ao</a:t>
            </a:r>
            <a:r>
              <a:rPr lang="en-GB" dirty="0" smtClean="0"/>
              <a:t> </a:t>
            </a:r>
            <a:r>
              <a:rPr lang="en-GB" dirty="0" err="1" smtClean="0"/>
              <a:t>menos</a:t>
            </a:r>
            <a:r>
              <a:rPr lang="en-GB" dirty="0" smtClean="0"/>
              <a:t>, </a:t>
            </a:r>
            <a:r>
              <a:rPr lang="en-GB" dirty="0" err="1" smtClean="0"/>
              <a:t>alguma</a:t>
            </a:r>
            <a:r>
              <a:rPr lang="en-GB" dirty="0" smtClean="0"/>
              <a:t> </a:t>
            </a:r>
            <a:r>
              <a:rPr lang="en-GB" dirty="0" err="1" smtClean="0"/>
              <a:t>relação</a:t>
            </a:r>
            <a:r>
              <a:rPr lang="en-GB" dirty="0" smtClean="0"/>
              <a:t> visual entre </a:t>
            </a:r>
            <a:r>
              <a:rPr lang="en-GB" dirty="0" err="1" smtClean="0"/>
              <a:t>eles</a:t>
            </a:r>
            <a:r>
              <a:rPr lang="en-GB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A principal </a:t>
            </a:r>
            <a:r>
              <a:rPr lang="en-GB" sz="2800" dirty="0" err="1" smtClean="0"/>
              <a:t>caracterísitca</a:t>
            </a:r>
            <a:r>
              <a:rPr lang="en-GB" sz="2800" dirty="0" smtClean="0"/>
              <a:t> das </a:t>
            </a:r>
            <a:r>
              <a:rPr lang="en-GB" sz="2800" dirty="0" err="1" smtClean="0"/>
              <a:t>Marés</a:t>
            </a:r>
            <a:r>
              <a:rPr lang="en-GB" sz="2800" dirty="0" smtClean="0"/>
              <a:t>: </a:t>
            </a:r>
            <a:r>
              <a:rPr lang="en-GB" sz="2800" dirty="0" err="1" smtClean="0"/>
              <a:t>Periodicidade</a:t>
            </a:r>
            <a:endParaRPr lang="en-GB" sz="2800" dirty="0" smtClean="0"/>
          </a:p>
          <a:p>
            <a:r>
              <a:rPr lang="en-GB" sz="2800" dirty="0" err="1" smtClean="0"/>
              <a:t>Periodicidade</a:t>
            </a:r>
            <a:r>
              <a:rPr lang="en-GB" sz="2800" dirty="0" smtClean="0"/>
              <a:t> </a:t>
            </a:r>
            <a:r>
              <a:rPr lang="en-GB" sz="2800" dirty="0" err="1" smtClean="0"/>
              <a:t>em</a:t>
            </a:r>
            <a:r>
              <a:rPr lang="en-GB" sz="2800" dirty="0" smtClean="0"/>
              <a:t> </a:t>
            </a:r>
            <a:r>
              <a:rPr lang="en-GB" sz="2800" dirty="0" err="1" smtClean="0"/>
              <a:t>Seiches</a:t>
            </a:r>
            <a:r>
              <a:rPr lang="en-GB" sz="2800" dirty="0" smtClean="0"/>
              <a:t>? </a:t>
            </a:r>
            <a:r>
              <a:rPr lang="en-GB" sz="2800" dirty="0" err="1" smtClean="0"/>
              <a:t>Não</a:t>
            </a:r>
            <a:r>
              <a:rPr lang="en-GB" sz="2800" dirty="0" smtClean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5126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Correntes</a:t>
            </a:r>
            <a:r>
              <a:rPr lang="en-GB" dirty="0" smtClean="0"/>
              <a:t> de </a:t>
            </a:r>
            <a:r>
              <a:rPr lang="en-GB" dirty="0" err="1" smtClean="0"/>
              <a:t>Maré</a:t>
            </a:r>
            <a:r>
              <a:rPr lang="en-GB" dirty="0" smtClean="0"/>
              <a:t> e a </a:t>
            </a:r>
            <a:r>
              <a:rPr lang="en-GB" dirty="0" err="1" smtClean="0"/>
              <a:t>atividade</a:t>
            </a:r>
            <a:r>
              <a:rPr lang="en-GB" dirty="0" smtClean="0"/>
              <a:t> </a:t>
            </a:r>
            <a:r>
              <a:rPr lang="en-GB" dirty="0" err="1" smtClean="0"/>
              <a:t>portuária</a:t>
            </a:r>
            <a:endParaRPr lang="en-GB" dirty="0" smtClean="0"/>
          </a:p>
          <a:p>
            <a:r>
              <a:rPr lang="en-GB" dirty="0" err="1" smtClean="0"/>
              <a:t>Seiches</a:t>
            </a:r>
            <a:r>
              <a:rPr lang="en-GB" dirty="0" smtClean="0"/>
              <a:t> e </a:t>
            </a:r>
            <a:r>
              <a:rPr lang="en-GB" dirty="0" err="1" smtClean="0"/>
              <a:t>portos</a:t>
            </a:r>
            <a:endParaRPr lang="en-GB" dirty="0"/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043608" y="26064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/>
              <a:t>E nos portos?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271257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9600" dirty="0" smtClean="0"/>
              <a:t>Conclusões</a:t>
            </a:r>
            <a:endParaRPr lang="pt-BR" sz="9600" dirty="0"/>
          </a:p>
        </p:txBody>
      </p:sp>
    </p:spTree>
    <p:extLst>
      <p:ext uri="{BB962C8B-B14F-4D97-AF65-F5344CB8AC3E}">
        <p14:creationId xmlns:p14="http://schemas.microsoft.com/office/powerpoint/2010/main" val="307747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Materiais</a:t>
            </a:r>
            <a:r>
              <a:rPr lang="en-GB" dirty="0" smtClean="0"/>
              <a:t> </a:t>
            </a:r>
            <a:r>
              <a:rPr lang="en-GB" dirty="0" err="1" smtClean="0"/>
              <a:t>Consultados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BR" sz="2300" dirty="0" smtClean="0"/>
              <a:t>A) Consultas digitais</a:t>
            </a:r>
            <a:endParaRPr lang="en-GB" sz="2300" dirty="0" smtClean="0"/>
          </a:p>
          <a:p>
            <a:pPr algn="just">
              <a:buFont typeface="Arial"/>
            </a:pP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I) oceanservice.noaa.gov/</a:t>
            </a:r>
            <a:r>
              <a:rPr lang="pt-BR" sz="2300" dirty="0" err="1" smtClean="0"/>
              <a:t>education</a:t>
            </a:r>
            <a:r>
              <a:rPr lang="pt-BR" sz="2300" dirty="0" smtClean="0"/>
              <a:t>/kits/</a:t>
            </a:r>
            <a:r>
              <a:rPr lang="pt-BR" sz="2300" dirty="0" err="1" smtClean="0"/>
              <a:t>tides</a:t>
            </a:r>
            <a:r>
              <a:rPr lang="pt-BR" sz="2300" dirty="0" smtClean="0"/>
              <a:t>/tides07_cycles.html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II) oceanservice.noaa.gov/</a:t>
            </a:r>
            <a:r>
              <a:rPr lang="pt-BR" sz="2300" dirty="0" err="1" smtClean="0"/>
              <a:t>education</a:t>
            </a:r>
            <a:r>
              <a:rPr lang="pt-BR" sz="2300" dirty="0" smtClean="0"/>
              <a:t>/kits/</a:t>
            </a:r>
            <a:r>
              <a:rPr lang="pt-BR" sz="2300" dirty="0" err="1" smtClean="0"/>
              <a:t>tides</a:t>
            </a:r>
            <a:r>
              <a:rPr lang="pt-BR" sz="2300" dirty="0" smtClean="0"/>
              <a:t>/tides02_cause.html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III) www.wdl.org/fr/item/2998/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IV) www.geomag.fr/sites/default/files/67_95.pdf?q=rev/pdf/67_95.pdf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V) earthquake.usgs.gov/</a:t>
            </a:r>
            <a:r>
              <a:rPr lang="pt-BR" sz="2300" dirty="0" err="1" smtClean="0"/>
              <a:t>learn</a:t>
            </a:r>
            <a:r>
              <a:rPr lang="pt-BR" sz="2300" dirty="0" smtClean="0"/>
              <a:t>/</a:t>
            </a:r>
            <a:r>
              <a:rPr lang="pt-BR" sz="2300" dirty="0" err="1" smtClean="0"/>
              <a:t>topics</a:t>
            </a:r>
            <a:r>
              <a:rPr lang="pt-BR" sz="2300" dirty="0" smtClean="0"/>
              <a:t>/</a:t>
            </a:r>
            <a:r>
              <a:rPr lang="pt-BR" sz="2300" dirty="0" err="1" smtClean="0"/>
              <a:t>seiche.php</a:t>
            </a:r>
            <a:endParaRPr lang="en-GB" sz="2300" dirty="0" smtClean="0"/>
          </a:p>
          <a:p>
            <a:pPr marL="0" indent="0">
              <a:buNone/>
            </a:pPr>
            <a:endParaRPr lang="pt-BR" sz="2300" dirty="0" smtClean="0"/>
          </a:p>
          <a:p>
            <a:pPr marL="0" indent="0">
              <a:buNone/>
            </a:pPr>
            <a:r>
              <a:rPr lang="pt-BR" sz="2300" dirty="0" smtClean="0"/>
              <a:t>B) Consultas físicas</a:t>
            </a:r>
            <a:endParaRPr lang="en-GB" sz="2300" dirty="0" smtClean="0"/>
          </a:p>
          <a:p>
            <a:pPr algn="just">
              <a:buFont typeface="Arial"/>
            </a:pP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I) Astronomia Nova, </a:t>
            </a:r>
            <a:r>
              <a:rPr lang="pt-BR" sz="2300" dirty="0" err="1" smtClean="0"/>
              <a:t>Johannes</a:t>
            </a:r>
            <a:r>
              <a:rPr lang="pt-BR" sz="2300" dirty="0" smtClean="0"/>
              <a:t> Kepler (1609), p.5.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II) </a:t>
            </a:r>
            <a:r>
              <a:rPr lang="pt-BR" sz="2300" dirty="0" err="1" smtClean="0"/>
              <a:t>Encyclopaedia</a:t>
            </a:r>
            <a:r>
              <a:rPr lang="pt-BR" sz="2300" dirty="0" smtClean="0"/>
              <a:t> </a:t>
            </a:r>
            <a:r>
              <a:rPr lang="pt-BR" sz="2300" dirty="0" err="1" smtClean="0"/>
              <a:t>Britanica</a:t>
            </a:r>
            <a:r>
              <a:rPr lang="pt-BR" sz="2300" dirty="0" smtClean="0"/>
              <a:t> do Brasil – Mirador Internacional – livro 13, p. 7005-7006- "Lua"</a:t>
            </a:r>
            <a:endParaRPr lang="en-GB" sz="2300" dirty="0" smtClean="0"/>
          </a:p>
          <a:p>
            <a:pPr algn="just">
              <a:buFont typeface="Arial"/>
            </a:pPr>
            <a:r>
              <a:rPr lang="pt-BR" sz="2300" dirty="0" smtClean="0"/>
              <a:t>III) Chapman, David C.; Graham S. </a:t>
            </a:r>
            <a:r>
              <a:rPr lang="pt-BR" sz="2300" dirty="0" err="1" smtClean="0"/>
              <a:t>Giese</a:t>
            </a:r>
            <a:r>
              <a:rPr lang="pt-BR" sz="2300" dirty="0" smtClean="0"/>
              <a:t> (1990). "A </a:t>
            </a:r>
            <a:r>
              <a:rPr lang="pt-BR" sz="2300" dirty="0" err="1" smtClean="0"/>
              <a:t>Model</a:t>
            </a:r>
            <a:r>
              <a:rPr lang="pt-BR" sz="2300" dirty="0" smtClean="0"/>
              <a:t> for </a:t>
            </a:r>
            <a:r>
              <a:rPr lang="pt-BR" sz="2300" dirty="0" err="1" smtClean="0"/>
              <a:t>the</a:t>
            </a:r>
            <a:r>
              <a:rPr lang="pt-BR" sz="2300" dirty="0" smtClean="0"/>
              <a:t> </a:t>
            </a:r>
            <a:r>
              <a:rPr lang="pt-BR" sz="2300" dirty="0" err="1" smtClean="0"/>
              <a:t>Generation</a:t>
            </a:r>
            <a:r>
              <a:rPr lang="pt-BR" sz="2300" dirty="0" smtClean="0"/>
              <a:t> </a:t>
            </a:r>
            <a:r>
              <a:rPr lang="pt-BR" sz="2300" dirty="0" err="1" smtClean="0"/>
              <a:t>of</a:t>
            </a:r>
            <a:r>
              <a:rPr lang="pt-BR" sz="2300" dirty="0" smtClean="0"/>
              <a:t> </a:t>
            </a:r>
            <a:r>
              <a:rPr lang="pt-BR" sz="2300" dirty="0" err="1" smtClean="0"/>
              <a:t>Coastal</a:t>
            </a:r>
            <a:r>
              <a:rPr lang="pt-BR" sz="2300" dirty="0" smtClean="0"/>
              <a:t> </a:t>
            </a:r>
            <a:r>
              <a:rPr lang="pt-BR" sz="2300" dirty="0" err="1" smtClean="0"/>
              <a:t>Seiches</a:t>
            </a:r>
            <a:r>
              <a:rPr lang="pt-BR" sz="2300" dirty="0" smtClean="0"/>
              <a:t> </a:t>
            </a:r>
            <a:r>
              <a:rPr lang="pt-BR" sz="2300" dirty="0" err="1" smtClean="0"/>
              <a:t>by</a:t>
            </a:r>
            <a:r>
              <a:rPr lang="pt-BR" sz="2300" dirty="0" smtClean="0"/>
              <a:t> </a:t>
            </a:r>
            <a:r>
              <a:rPr lang="pt-BR" sz="2300" dirty="0" err="1" smtClean="0"/>
              <a:t>Deep-Sea</a:t>
            </a:r>
            <a:r>
              <a:rPr lang="pt-BR" sz="2300" dirty="0" smtClean="0"/>
              <a:t> </a:t>
            </a:r>
            <a:r>
              <a:rPr lang="pt-BR" sz="2300" dirty="0" err="1" smtClean="0"/>
              <a:t>Internal</a:t>
            </a:r>
            <a:r>
              <a:rPr lang="pt-BR" sz="2300" dirty="0" smtClean="0"/>
              <a:t> </a:t>
            </a:r>
            <a:r>
              <a:rPr lang="pt-BR" sz="2300" dirty="0" err="1" smtClean="0"/>
              <a:t>Waves</a:t>
            </a:r>
            <a:r>
              <a:rPr lang="pt-BR" sz="2300" dirty="0" smtClean="0"/>
              <a:t>"</a:t>
            </a:r>
            <a:endParaRPr lang="en-GB" sz="2300" dirty="0" smtClean="0"/>
          </a:p>
          <a:p>
            <a:pPr>
              <a:buFont typeface="Arial"/>
            </a:pPr>
            <a:r>
              <a:rPr lang="pt-BR" sz="2300" dirty="0" smtClean="0"/>
              <a:t>IV)  </a:t>
            </a:r>
            <a:r>
              <a:rPr lang="pt-BR" sz="2300" dirty="0" err="1" smtClean="0"/>
              <a:t>Sylvin</a:t>
            </a:r>
            <a:r>
              <a:rPr lang="pt-BR" sz="2300" dirty="0" smtClean="0"/>
              <a:t> H. Müller-Navarra: "</a:t>
            </a:r>
            <a:r>
              <a:rPr lang="pt-BR" sz="2300" dirty="0" err="1" smtClean="0"/>
              <a:t>Ein</a:t>
            </a:r>
            <a:r>
              <a:rPr lang="pt-BR" sz="2300" dirty="0" smtClean="0"/>
              <a:t> </a:t>
            </a:r>
            <a:r>
              <a:rPr lang="pt-BR" sz="2300" dirty="0" err="1" smtClean="0"/>
              <a:t>vergessenes</a:t>
            </a:r>
            <a:r>
              <a:rPr lang="pt-BR" sz="2300" dirty="0" smtClean="0"/>
              <a:t> </a:t>
            </a:r>
            <a:r>
              <a:rPr lang="pt-BR" sz="2300" dirty="0" err="1" smtClean="0"/>
              <a:t>Kapitel</a:t>
            </a:r>
            <a:r>
              <a:rPr lang="pt-BR" sz="2300" dirty="0" smtClean="0"/>
              <a:t> </a:t>
            </a:r>
            <a:r>
              <a:rPr lang="pt-BR" sz="2300" dirty="0" err="1" smtClean="0"/>
              <a:t>aus</a:t>
            </a:r>
            <a:r>
              <a:rPr lang="pt-BR" sz="2300" dirty="0" smtClean="0"/>
              <a:t> der </a:t>
            </a:r>
            <a:r>
              <a:rPr lang="pt-BR" sz="2300" dirty="0" err="1" smtClean="0"/>
              <a:t>Seenforschung</a:t>
            </a:r>
            <a:r>
              <a:rPr lang="pt-BR" sz="2300" dirty="0" smtClean="0"/>
              <a:t> Interne </a:t>
            </a:r>
            <a:r>
              <a:rPr lang="pt-BR" sz="2300" dirty="0" err="1" smtClean="0"/>
              <a:t>Seiches</a:t>
            </a:r>
            <a:r>
              <a:rPr lang="pt-BR" sz="2300" dirty="0" smtClean="0"/>
              <a:t> </a:t>
            </a:r>
            <a:r>
              <a:rPr lang="pt-BR" sz="2300" dirty="0" err="1" smtClean="0"/>
              <a:t>und</a:t>
            </a:r>
            <a:r>
              <a:rPr lang="pt-BR" sz="2300" dirty="0" smtClean="0"/>
              <a:t> der </a:t>
            </a:r>
            <a:r>
              <a:rPr lang="pt-BR" sz="2300" dirty="0" err="1" smtClean="0"/>
              <a:t>Madüsee</a:t>
            </a:r>
            <a:r>
              <a:rPr lang="pt-BR" sz="2300" dirty="0" smtClean="0"/>
              <a:t>"</a:t>
            </a:r>
            <a:endParaRPr lang="en-GB" sz="23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1203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115616" y="2636912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dirty="0" smtClean="0"/>
              <a:t>Obrigado!</a:t>
            </a:r>
            <a:endParaRPr lang="pt-BR" sz="9600" dirty="0"/>
          </a:p>
        </p:txBody>
      </p:sp>
    </p:spTree>
    <p:extLst>
      <p:ext uri="{BB962C8B-B14F-4D97-AF65-F5344CB8AC3E}">
        <p14:creationId xmlns:p14="http://schemas.microsoft.com/office/powerpoint/2010/main" val="11580953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96</Words>
  <Application>Microsoft Office PowerPoint</Application>
  <PresentationFormat>Apresentação na tela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Relação entre Marés e Seiches</vt:lpstr>
      <vt:lpstr>O que são?</vt:lpstr>
      <vt:lpstr>Marés</vt:lpstr>
      <vt:lpstr>Seiches</vt:lpstr>
      <vt:lpstr>Há, ao menos, alguma relação visual entre eles?</vt:lpstr>
      <vt:lpstr>Apresentação do PowerPoint</vt:lpstr>
      <vt:lpstr>Apresentação do PowerPoint</vt:lpstr>
      <vt:lpstr>Materiais Consultados</vt:lpstr>
      <vt:lpstr>Apresentação do PowerPoint</vt:lpstr>
    </vt:vector>
  </TitlesOfParts>
  <Company>Universidade de São Paulo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Relação entre Marés e Seiches</dc:title>
  <dc:creator>Melissa de Andrade Nunes</dc:creator>
  <cp:lastModifiedBy>Melissa de Andrade Nunes</cp:lastModifiedBy>
  <cp:revision>4</cp:revision>
  <dcterms:created xsi:type="dcterms:W3CDTF">2017-11-24T12:44:28Z</dcterms:created>
  <dcterms:modified xsi:type="dcterms:W3CDTF">2017-11-24T13:16:31Z</dcterms:modified>
</cp:coreProperties>
</file>