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4"/>
    <p:sldMasterId id="2147483661"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lide de título" type="title">
  <p:cSld name="TITLE">
    <p:spTree>
      <p:nvGrpSpPr>
        <p:cNvPr id="49" name="Shape 49"/>
        <p:cNvGrpSpPr/>
        <p:nvPr/>
      </p:nvGrpSpPr>
      <p:grpSpPr>
        <a:xfrm>
          <a:off x="0" y="0"/>
          <a:ext cx="0" cy="0"/>
          <a:chOff x="0" y="0"/>
          <a:chExt cx="0" cy="0"/>
        </a:xfrm>
      </p:grpSpPr>
      <p:sp>
        <p:nvSpPr>
          <p:cNvPr id="50" name="Google Shape;50;p2"/>
          <p:cNvSpPr txBox="1"/>
          <p:nvPr>
            <p:ph type="ctrTitle"/>
          </p:nvPr>
        </p:nvSpPr>
        <p:spPr>
          <a:xfrm>
            <a:off x="315913" y="466725"/>
            <a:ext cx="6781800" cy="21336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
          <p:cNvSpPr txBox="1"/>
          <p:nvPr>
            <p:ph idx="1" type="subTitle"/>
          </p:nvPr>
        </p:nvSpPr>
        <p:spPr>
          <a:xfrm>
            <a:off x="849313" y="3049588"/>
            <a:ext cx="6248400" cy="2362200"/>
          </a:xfrm>
          <a:prstGeom prst="rect">
            <a:avLst/>
          </a:prstGeom>
          <a:noFill/>
          <a:ln>
            <a:noFill/>
          </a:ln>
        </p:spPr>
        <p:txBody>
          <a:bodyPr anchorCtr="0" anchor="t" bIns="45700" lIns="91425" spcFirstLastPara="1" rIns="91425" wrap="square" tIns="45700">
            <a:noAutofit/>
          </a:bodyPr>
          <a:lstStyle>
            <a:lvl1pPr lvl="0" algn="r">
              <a:spcBef>
                <a:spcPts val="640"/>
              </a:spcBef>
              <a:spcAft>
                <a:spcPts val="0"/>
              </a:spcAft>
              <a:buSzPts val="2240"/>
              <a:buFont typeface="Noto Sans Symbols"/>
              <a:buNone/>
              <a:defRPr sz="3200"/>
            </a:lvl1pPr>
            <a:lvl2pPr lvl="1" algn="l">
              <a:spcBef>
                <a:spcPts val="360"/>
              </a:spcBef>
              <a:spcAft>
                <a:spcPts val="0"/>
              </a:spcAft>
              <a:buSzPts val="1260"/>
              <a:buChar char="●"/>
              <a:defRPr/>
            </a:lvl2pPr>
            <a:lvl3pPr lvl="2" algn="l">
              <a:spcBef>
                <a:spcPts val="360"/>
              </a:spcBef>
              <a:spcAft>
                <a:spcPts val="0"/>
              </a:spcAft>
              <a:buSzPts val="1260"/>
              <a:buChar char="●"/>
              <a:defRPr/>
            </a:lvl3pPr>
            <a:lvl4pPr lvl="3" algn="l">
              <a:spcBef>
                <a:spcPts val="360"/>
              </a:spcBef>
              <a:spcAft>
                <a:spcPts val="0"/>
              </a:spcAft>
              <a:buSzPts val="135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p:txBody>
      </p:sp>
      <p:sp>
        <p:nvSpPr>
          <p:cNvPr id="52" name="Google Shape;52;p2"/>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uas Partes de Conteúdo" type="twoObj">
  <p:cSld name="TWO_OBJECTS">
    <p:spTree>
      <p:nvGrpSpPr>
        <p:cNvPr id="144" name="Shape 144"/>
        <p:cNvGrpSpPr/>
        <p:nvPr/>
      </p:nvGrpSpPr>
      <p:grpSpPr>
        <a:xfrm>
          <a:off x="0" y="0"/>
          <a:ext cx="0" cy="0"/>
          <a:chOff x="0" y="0"/>
          <a:chExt cx="0" cy="0"/>
        </a:xfrm>
      </p:grpSpPr>
      <p:sp>
        <p:nvSpPr>
          <p:cNvPr id="145" name="Google Shape;145;p12"/>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2"/>
          <p:cNvSpPr txBox="1"/>
          <p:nvPr>
            <p:ph idx="1" type="body"/>
          </p:nvPr>
        </p:nvSpPr>
        <p:spPr>
          <a:xfrm>
            <a:off x="457200" y="1719263"/>
            <a:ext cx="4038600" cy="4411662"/>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14325" lvl="3" marL="1828800" algn="l">
              <a:spcBef>
                <a:spcPts val="360"/>
              </a:spcBef>
              <a:spcAft>
                <a:spcPts val="0"/>
              </a:spcAft>
              <a:buSzPts val="1350"/>
              <a:buChar char="▪"/>
              <a:defRPr sz="1800"/>
            </a:lvl4pPr>
            <a:lvl5pPr indent="-320039" lvl="4" marL="2286000" algn="l">
              <a:spcBef>
                <a:spcPts val="360"/>
              </a:spcBef>
              <a:spcAft>
                <a:spcPts val="0"/>
              </a:spcAft>
              <a:buSzPts val="1440"/>
              <a:buChar char="▪"/>
              <a:defRPr sz="1800"/>
            </a:lvl5pPr>
            <a:lvl6pPr indent="-320039" lvl="5" marL="2743200" algn="l">
              <a:spcBef>
                <a:spcPts val="360"/>
              </a:spcBef>
              <a:spcAft>
                <a:spcPts val="0"/>
              </a:spcAft>
              <a:buSzPts val="1440"/>
              <a:buChar char="▪"/>
              <a:defRPr sz="1800"/>
            </a:lvl6pPr>
            <a:lvl7pPr indent="-320039" lvl="6" marL="3200400" algn="l">
              <a:spcBef>
                <a:spcPts val="360"/>
              </a:spcBef>
              <a:spcAft>
                <a:spcPts val="0"/>
              </a:spcAft>
              <a:buSzPts val="1440"/>
              <a:buChar char="▪"/>
              <a:defRPr sz="1800"/>
            </a:lvl7pPr>
            <a:lvl8pPr indent="-320040" lvl="7" marL="3657600" algn="l">
              <a:spcBef>
                <a:spcPts val="360"/>
              </a:spcBef>
              <a:spcAft>
                <a:spcPts val="0"/>
              </a:spcAft>
              <a:buSzPts val="1440"/>
              <a:buChar char="▪"/>
              <a:defRPr sz="1800"/>
            </a:lvl8pPr>
            <a:lvl9pPr indent="-320040" lvl="8" marL="4114800" algn="l">
              <a:spcBef>
                <a:spcPts val="360"/>
              </a:spcBef>
              <a:spcAft>
                <a:spcPts val="0"/>
              </a:spcAft>
              <a:buSzPts val="1440"/>
              <a:buChar char="▪"/>
              <a:defRPr sz="1800"/>
            </a:lvl9pPr>
          </a:lstStyle>
          <a:p/>
        </p:txBody>
      </p:sp>
      <p:sp>
        <p:nvSpPr>
          <p:cNvPr id="147" name="Google Shape;147;p12"/>
          <p:cNvSpPr txBox="1"/>
          <p:nvPr>
            <p:ph idx="2" type="body"/>
          </p:nvPr>
        </p:nvSpPr>
        <p:spPr>
          <a:xfrm>
            <a:off x="4648200" y="1719263"/>
            <a:ext cx="4038600" cy="4411662"/>
          </a:xfrm>
          <a:prstGeom prst="rect">
            <a:avLst/>
          </a:prstGeom>
          <a:noFill/>
          <a:ln>
            <a:noFill/>
          </a:ln>
        </p:spPr>
        <p:txBody>
          <a:bodyPr anchorCtr="0" anchor="t" bIns="45700" lIns="91425" spcFirstLastPara="1" rIns="91425" wrap="square" tIns="45700">
            <a:no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14325" lvl="3" marL="1828800" algn="l">
              <a:spcBef>
                <a:spcPts val="360"/>
              </a:spcBef>
              <a:spcAft>
                <a:spcPts val="0"/>
              </a:spcAft>
              <a:buSzPts val="1350"/>
              <a:buChar char="▪"/>
              <a:defRPr sz="1800"/>
            </a:lvl4pPr>
            <a:lvl5pPr indent="-320039" lvl="4" marL="2286000" algn="l">
              <a:spcBef>
                <a:spcPts val="360"/>
              </a:spcBef>
              <a:spcAft>
                <a:spcPts val="0"/>
              </a:spcAft>
              <a:buSzPts val="1440"/>
              <a:buChar char="▪"/>
              <a:defRPr sz="1800"/>
            </a:lvl5pPr>
            <a:lvl6pPr indent="-320039" lvl="5" marL="2743200" algn="l">
              <a:spcBef>
                <a:spcPts val="360"/>
              </a:spcBef>
              <a:spcAft>
                <a:spcPts val="0"/>
              </a:spcAft>
              <a:buSzPts val="1440"/>
              <a:buChar char="▪"/>
              <a:defRPr sz="1800"/>
            </a:lvl6pPr>
            <a:lvl7pPr indent="-320039" lvl="6" marL="3200400" algn="l">
              <a:spcBef>
                <a:spcPts val="360"/>
              </a:spcBef>
              <a:spcAft>
                <a:spcPts val="0"/>
              </a:spcAft>
              <a:buSzPts val="1440"/>
              <a:buChar char="▪"/>
              <a:defRPr sz="1800"/>
            </a:lvl7pPr>
            <a:lvl8pPr indent="-320040" lvl="7" marL="3657600" algn="l">
              <a:spcBef>
                <a:spcPts val="360"/>
              </a:spcBef>
              <a:spcAft>
                <a:spcPts val="0"/>
              </a:spcAft>
              <a:buSzPts val="1440"/>
              <a:buChar char="▪"/>
              <a:defRPr sz="1800"/>
            </a:lvl8pPr>
            <a:lvl9pPr indent="-320040" lvl="8" marL="4114800" algn="l">
              <a:spcBef>
                <a:spcPts val="360"/>
              </a:spcBef>
              <a:spcAft>
                <a:spcPts val="0"/>
              </a:spcAft>
              <a:buSzPts val="1440"/>
              <a:buChar char="▪"/>
              <a:defRPr sz="1800"/>
            </a:lvl9pPr>
          </a:lstStyle>
          <a:p/>
        </p:txBody>
      </p:sp>
      <p:sp>
        <p:nvSpPr>
          <p:cNvPr id="148" name="Google Shape;148;p12"/>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2"/>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beçalho da Seção" type="secHead">
  <p:cSld name="SECTION_HEADER">
    <p:spTree>
      <p:nvGrpSpPr>
        <p:cNvPr id="151" name="Shape 151"/>
        <p:cNvGrpSpPr/>
        <p:nvPr/>
      </p:nvGrpSpPr>
      <p:grpSpPr>
        <a:xfrm>
          <a:off x="0" y="0"/>
          <a:ext cx="0" cy="0"/>
          <a:chOff x="0" y="0"/>
          <a:chExt cx="0" cy="0"/>
        </a:xfrm>
      </p:grpSpPr>
      <p:sp>
        <p:nvSpPr>
          <p:cNvPr id="152" name="Google Shape;152;p1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400"/>
              <a:buNone/>
              <a:defRPr sz="2000"/>
            </a:lvl1pPr>
            <a:lvl2pPr indent="-228600" lvl="1" marL="914400" algn="l">
              <a:spcBef>
                <a:spcPts val="360"/>
              </a:spcBef>
              <a:spcAft>
                <a:spcPts val="0"/>
              </a:spcAft>
              <a:buSzPts val="1260"/>
              <a:buNone/>
              <a:defRPr sz="1800"/>
            </a:lvl2pPr>
            <a:lvl3pPr indent="-228600" lvl="2" marL="1371600" algn="l">
              <a:spcBef>
                <a:spcPts val="320"/>
              </a:spcBef>
              <a:spcAft>
                <a:spcPts val="0"/>
              </a:spcAft>
              <a:buSzPts val="1120"/>
              <a:buNone/>
              <a:defRPr sz="1600"/>
            </a:lvl3pPr>
            <a:lvl4pPr indent="-228600" lvl="3" marL="1828800" algn="l">
              <a:spcBef>
                <a:spcPts val="280"/>
              </a:spcBef>
              <a:spcAft>
                <a:spcPts val="0"/>
              </a:spcAft>
              <a:buSzPts val="1050"/>
              <a:buNone/>
              <a:defRPr sz="1400"/>
            </a:lvl4pPr>
            <a:lvl5pPr indent="-228600" lvl="4" marL="2286000" algn="l">
              <a:spcBef>
                <a:spcPts val="280"/>
              </a:spcBef>
              <a:spcAft>
                <a:spcPts val="0"/>
              </a:spcAft>
              <a:buSzPts val="1120"/>
              <a:buNone/>
              <a:defRPr sz="1400"/>
            </a:lvl5pPr>
            <a:lvl6pPr indent="-228600" lvl="5" marL="2743200" algn="l">
              <a:spcBef>
                <a:spcPts val="280"/>
              </a:spcBef>
              <a:spcAft>
                <a:spcPts val="0"/>
              </a:spcAft>
              <a:buSzPts val="1120"/>
              <a:buNone/>
              <a:defRPr sz="1400"/>
            </a:lvl6pPr>
            <a:lvl7pPr indent="-228600" lvl="6" marL="3200400" algn="l">
              <a:spcBef>
                <a:spcPts val="280"/>
              </a:spcBef>
              <a:spcAft>
                <a:spcPts val="0"/>
              </a:spcAft>
              <a:buSzPts val="1120"/>
              <a:buNone/>
              <a:defRPr sz="1400"/>
            </a:lvl7pPr>
            <a:lvl8pPr indent="-228600" lvl="7" marL="3657600" algn="l">
              <a:spcBef>
                <a:spcPts val="280"/>
              </a:spcBef>
              <a:spcAft>
                <a:spcPts val="0"/>
              </a:spcAft>
              <a:buSzPts val="1120"/>
              <a:buNone/>
              <a:defRPr sz="1400"/>
            </a:lvl8pPr>
            <a:lvl9pPr indent="-228600" lvl="8" marL="4114800" algn="l">
              <a:spcBef>
                <a:spcPts val="280"/>
              </a:spcBef>
              <a:spcAft>
                <a:spcPts val="0"/>
              </a:spcAft>
              <a:buSzPts val="1120"/>
              <a:buNone/>
              <a:defRPr sz="1400"/>
            </a:lvl9pPr>
          </a:lstStyle>
          <a:p/>
        </p:txBody>
      </p:sp>
      <p:sp>
        <p:nvSpPr>
          <p:cNvPr id="154" name="Google Shape;154;p13"/>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1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13"/>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údo" type="objOnly">
  <p:cSld name="OBJECT_ONLY">
    <p:spTree>
      <p:nvGrpSpPr>
        <p:cNvPr id="196" name="Shape 196"/>
        <p:cNvGrpSpPr/>
        <p:nvPr/>
      </p:nvGrpSpPr>
      <p:grpSpPr>
        <a:xfrm>
          <a:off x="0" y="0"/>
          <a:ext cx="0" cy="0"/>
          <a:chOff x="0" y="0"/>
          <a:chExt cx="0" cy="0"/>
        </a:xfrm>
      </p:grpSpPr>
      <p:sp>
        <p:nvSpPr>
          <p:cNvPr id="197" name="Google Shape;197;p15"/>
          <p:cNvSpPr txBox="1"/>
          <p:nvPr>
            <p:ph idx="1" type="body"/>
          </p:nvPr>
        </p:nvSpPr>
        <p:spPr>
          <a:xfrm>
            <a:off x="457200" y="122238"/>
            <a:ext cx="8229600" cy="6008687"/>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198" name="Google Shape;198;p15"/>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1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15"/>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e conteúdo" type="obj">
  <p:cSld name="OBJECT">
    <p:spTree>
      <p:nvGrpSpPr>
        <p:cNvPr id="94" name="Shape 94"/>
        <p:cNvGrpSpPr/>
        <p:nvPr/>
      </p:nvGrpSpPr>
      <p:grpSpPr>
        <a:xfrm>
          <a:off x="0" y="0"/>
          <a:ext cx="0" cy="0"/>
          <a:chOff x="0" y="0"/>
          <a:chExt cx="0" cy="0"/>
        </a:xfrm>
      </p:grpSpPr>
      <p:sp>
        <p:nvSpPr>
          <p:cNvPr id="95" name="Google Shape;95;p4"/>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97" name="Google Shape;97;p4"/>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 branco" type="blank">
  <p:cSld name="BLANK">
    <p:spTree>
      <p:nvGrpSpPr>
        <p:cNvPr id="100" name="Shape 100"/>
        <p:cNvGrpSpPr/>
        <p:nvPr/>
      </p:nvGrpSpPr>
      <p:grpSpPr>
        <a:xfrm>
          <a:off x="0" y="0"/>
          <a:ext cx="0" cy="0"/>
          <a:chOff x="0" y="0"/>
          <a:chExt cx="0" cy="0"/>
        </a:xfrm>
      </p:grpSpPr>
      <p:sp>
        <p:nvSpPr>
          <p:cNvPr id="101" name="Google Shape;101;p5"/>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5"/>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mente título" type="titleOnly">
  <p:cSld name="TITLE_ONLY">
    <p:spTree>
      <p:nvGrpSpPr>
        <p:cNvPr id="104" name="Shape 104"/>
        <p:cNvGrpSpPr/>
        <p:nvPr/>
      </p:nvGrpSpPr>
      <p:grpSpPr>
        <a:xfrm>
          <a:off x="0" y="0"/>
          <a:ext cx="0" cy="0"/>
          <a:chOff x="0" y="0"/>
          <a:chExt cx="0" cy="0"/>
        </a:xfrm>
      </p:grpSpPr>
      <p:sp>
        <p:nvSpPr>
          <p:cNvPr id="105" name="Google Shape;105;p6"/>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6"/>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6"/>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e texto verticais" type="vertTitleAndTx">
  <p:cSld name="VERTICAL_TITLE_AND_VERTICAL_TEXT">
    <p:spTree>
      <p:nvGrpSpPr>
        <p:cNvPr id="109" name="Shape 109"/>
        <p:cNvGrpSpPr/>
        <p:nvPr/>
      </p:nvGrpSpPr>
      <p:grpSpPr>
        <a:xfrm>
          <a:off x="0" y="0"/>
          <a:ext cx="0" cy="0"/>
          <a:chOff x="0" y="0"/>
          <a:chExt cx="0" cy="0"/>
        </a:xfrm>
      </p:grpSpPr>
      <p:sp>
        <p:nvSpPr>
          <p:cNvPr id="110" name="Google Shape;110;p7"/>
          <p:cNvSpPr txBox="1"/>
          <p:nvPr>
            <p:ph type="title"/>
          </p:nvPr>
        </p:nvSpPr>
        <p:spPr>
          <a:xfrm rot="5400000">
            <a:off x="4653757" y="2097881"/>
            <a:ext cx="6008687" cy="2057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7"/>
          <p:cNvSpPr txBox="1"/>
          <p:nvPr>
            <p:ph idx="1" type="body"/>
          </p:nvPr>
        </p:nvSpPr>
        <p:spPr>
          <a:xfrm rot="5400000">
            <a:off x="462757" y="116682"/>
            <a:ext cx="6008687" cy="60198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112" name="Google Shape;112;p7"/>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7"/>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e texto vertical" type="vertTx">
  <p:cSld name="VERTICAL_TEXT">
    <p:spTree>
      <p:nvGrpSpPr>
        <p:cNvPr id="115" name="Shape 115"/>
        <p:cNvGrpSpPr/>
        <p:nvPr/>
      </p:nvGrpSpPr>
      <p:grpSpPr>
        <a:xfrm>
          <a:off x="0" y="0"/>
          <a:ext cx="0" cy="0"/>
          <a:chOff x="0" y="0"/>
          <a:chExt cx="0" cy="0"/>
        </a:xfrm>
      </p:grpSpPr>
      <p:sp>
        <p:nvSpPr>
          <p:cNvPr id="116" name="Google Shape;116;p8"/>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8"/>
          <p:cNvSpPr txBox="1"/>
          <p:nvPr>
            <p:ph idx="1" type="body"/>
          </p:nvPr>
        </p:nvSpPr>
        <p:spPr>
          <a:xfrm rot="5400000">
            <a:off x="2366169" y="-189707"/>
            <a:ext cx="4411662" cy="8229600"/>
          </a:xfrm>
          <a:prstGeom prst="rect">
            <a:avLst/>
          </a:prstGeom>
          <a:noFill/>
          <a:ln>
            <a:noFill/>
          </a:ln>
        </p:spPr>
        <p:txBody>
          <a:bodyPr anchorCtr="0" anchor="t" bIns="45700" lIns="91425" spcFirstLastPara="1" rIns="91425" wrap="square" tIns="45700">
            <a:no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14325" lvl="3" marL="1828800" algn="l">
              <a:spcBef>
                <a:spcPts val="360"/>
              </a:spcBef>
              <a:spcAft>
                <a:spcPts val="0"/>
              </a:spcAft>
              <a:buSzPts val="1350"/>
              <a:buChar char="▪"/>
              <a:defRPr/>
            </a:lvl4pPr>
            <a:lvl5pPr indent="-320039" lvl="4" marL="2286000" algn="l">
              <a:spcBef>
                <a:spcPts val="360"/>
              </a:spcBef>
              <a:spcAft>
                <a:spcPts val="0"/>
              </a:spcAft>
              <a:buSzPts val="144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20040" lvl="7" marL="3657600" algn="l">
              <a:spcBef>
                <a:spcPts val="360"/>
              </a:spcBef>
              <a:spcAft>
                <a:spcPts val="0"/>
              </a:spcAft>
              <a:buSzPts val="1440"/>
              <a:buChar char="▪"/>
              <a:defRPr/>
            </a:lvl8pPr>
            <a:lvl9pPr indent="-320040" lvl="8" marL="4114800" algn="l">
              <a:spcBef>
                <a:spcPts val="360"/>
              </a:spcBef>
              <a:spcAft>
                <a:spcPts val="0"/>
              </a:spcAft>
              <a:buSzPts val="1440"/>
              <a:buChar char="▪"/>
              <a:defRPr/>
            </a:lvl9pPr>
          </a:lstStyle>
          <a:p/>
        </p:txBody>
      </p:sp>
      <p:sp>
        <p:nvSpPr>
          <p:cNvPr id="118" name="Google Shape;118;p8"/>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8"/>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m com Legenda" type="picTx">
  <p:cSld name="PICTURE_WITH_CAPTION_TEXT">
    <p:spTree>
      <p:nvGrpSpPr>
        <p:cNvPr id="121" name="Shape 121"/>
        <p:cNvGrpSpPr/>
        <p:nvPr/>
      </p:nvGrpSpPr>
      <p:grpSpPr>
        <a:xfrm>
          <a:off x="0" y="0"/>
          <a:ext cx="0" cy="0"/>
          <a:chOff x="0" y="0"/>
          <a:chExt cx="0" cy="0"/>
        </a:xfrm>
      </p:grpSpPr>
      <p:sp>
        <p:nvSpPr>
          <p:cNvPr id="122" name="Google Shape;122;p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9"/>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2"/>
              </a:buClr>
              <a:buSzPts val="2240"/>
              <a:buFont typeface="Noto Sans Symbols"/>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accent2"/>
              </a:buClr>
              <a:buSzPts val="1960"/>
              <a:buFont typeface="Noto Sans Symbols"/>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accent1"/>
              </a:buClr>
              <a:buSzPts val="1680"/>
              <a:buFont typeface="Noto Sans Symbols"/>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2"/>
              </a:buClr>
              <a:buSzPts val="1500"/>
              <a:buFont typeface="Noto Sans Symbols"/>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folHlink"/>
              </a:buClr>
              <a:buSzPts val="1600"/>
              <a:buFont typeface="Noto Sans Symbols"/>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folHlink"/>
              </a:buClr>
              <a:buSzPts val="1600"/>
              <a:buFont typeface="Noto Sans Symbols"/>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folHlink"/>
              </a:buClr>
              <a:buSzPts val="1600"/>
              <a:buFont typeface="Noto Sans Symbols"/>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folHlink"/>
              </a:buClr>
              <a:buSzPts val="1600"/>
              <a:buFont typeface="Noto Sans Symbols"/>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folHlink"/>
              </a:buClr>
              <a:buSzPts val="1600"/>
              <a:buFont typeface="Noto Sans Symbols"/>
              <a:buNone/>
              <a:defRPr b="0" i="0" sz="2000" u="none" cap="none" strike="noStrike">
                <a:solidFill>
                  <a:schemeClr val="dk1"/>
                </a:solidFill>
                <a:latin typeface="Arial"/>
                <a:ea typeface="Arial"/>
                <a:cs typeface="Arial"/>
                <a:sym typeface="Arial"/>
              </a:defRPr>
            </a:lvl9pPr>
          </a:lstStyle>
          <a:p/>
        </p:txBody>
      </p:sp>
      <p:sp>
        <p:nvSpPr>
          <p:cNvPr id="124" name="Google Shape;124;p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720"/>
              <a:buNone/>
              <a:defRPr sz="900"/>
            </a:lvl5pPr>
            <a:lvl6pPr indent="-228600" lvl="5" marL="2743200" algn="l">
              <a:spcBef>
                <a:spcPts val="180"/>
              </a:spcBef>
              <a:spcAft>
                <a:spcPts val="0"/>
              </a:spcAft>
              <a:buSzPts val="720"/>
              <a:buNone/>
              <a:defRPr sz="900"/>
            </a:lvl6pPr>
            <a:lvl7pPr indent="-228600" lvl="6" marL="3200400" algn="l">
              <a:spcBef>
                <a:spcPts val="180"/>
              </a:spcBef>
              <a:spcAft>
                <a:spcPts val="0"/>
              </a:spcAft>
              <a:buSzPts val="720"/>
              <a:buNone/>
              <a:defRPr sz="900"/>
            </a:lvl7pPr>
            <a:lvl8pPr indent="-228600" lvl="7" marL="3657600" algn="l">
              <a:spcBef>
                <a:spcPts val="180"/>
              </a:spcBef>
              <a:spcAft>
                <a:spcPts val="0"/>
              </a:spcAft>
              <a:buSzPts val="720"/>
              <a:buNone/>
              <a:defRPr sz="900"/>
            </a:lvl8pPr>
            <a:lvl9pPr indent="-228600" lvl="8" marL="4114800" algn="l">
              <a:spcBef>
                <a:spcPts val="180"/>
              </a:spcBef>
              <a:spcAft>
                <a:spcPts val="0"/>
              </a:spcAft>
              <a:buSzPts val="720"/>
              <a:buNone/>
              <a:defRPr sz="900"/>
            </a:lvl9pPr>
          </a:lstStyle>
          <a:p/>
        </p:txBody>
      </p:sp>
      <p:sp>
        <p:nvSpPr>
          <p:cNvPr id="125" name="Google Shape;125;p9"/>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9"/>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údo com Legenda" type="objTx">
  <p:cSld name="OBJECT_WITH_CAPTION_TEXT">
    <p:spTree>
      <p:nvGrpSpPr>
        <p:cNvPr id="128" name="Shape 128"/>
        <p:cNvGrpSpPr/>
        <p:nvPr/>
      </p:nvGrpSpPr>
      <p:grpSpPr>
        <a:xfrm>
          <a:off x="0" y="0"/>
          <a:ext cx="0" cy="0"/>
          <a:chOff x="0" y="0"/>
          <a:chExt cx="0" cy="0"/>
        </a:xfrm>
      </p:grpSpPr>
      <p:sp>
        <p:nvSpPr>
          <p:cNvPr id="129" name="Google Shape;129;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70840" lvl="0" marL="457200" algn="l">
              <a:spcBef>
                <a:spcPts val="640"/>
              </a:spcBef>
              <a:spcAft>
                <a:spcPts val="0"/>
              </a:spcAft>
              <a:buSzPts val="2240"/>
              <a:buChar char="●"/>
              <a:defRPr sz="3200"/>
            </a:lvl1pPr>
            <a:lvl2pPr indent="-353060" lvl="1" marL="914400" algn="l">
              <a:spcBef>
                <a:spcPts val="560"/>
              </a:spcBef>
              <a:spcAft>
                <a:spcPts val="0"/>
              </a:spcAft>
              <a:buSzPts val="1960"/>
              <a:buChar char="●"/>
              <a:defRPr sz="2800"/>
            </a:lvl2pPr>
            <a:lvl3pPr indent="-335280" lvl="2" marL="1371600" algn="l">
              <a:spcBef>
                <a:spcPts val="480"/>
              </a:spcBef>
              <a:spcAft>
                <a:spcPts val="0"/>
              </a:spcAft>
              <a:buSzPts val="1680"/>
              <a:buChar char="●"/>
              <a:defRPr sz="2400"/>
            </a:lvl3pPr>
            <a:lvl4pPr indent="-323850" lvl="3" marL="1828800" algn="l">
              <a:spcBef>
                <a:spcPts val="400"/>
              </a:spcBef>
              <a:spcAft>
                <a:spcPts val="0"/>
              </a:spcAft>
              <a:buSzPts val="1500"/>
              <a:buChar char="▪"/>
              <a:defRPr sz="2000"/>
            </a:lvl4pPr>
            <a:lvl5pPr indent="-330200" lvl="4" marL="2286000" algn="l">
              <a:spcBef>
                <a:spcPts val="400"/>
              </a:spcBef>
              <a:spcAft>
                <a:spcPts val="0"/>
              </a:spcAft>
              <a:buSzPts val="1600"/>
              <a:buChar char="▪"/>
              <a:defRPr sz="2000"/>
            </a:lvl5pPr>
            <a:lvl6pPr indent="-330200" lvl="5" marL="2743200" algn="l">
              <a:spcBef>
                <a:spcPts val="400"/>
              </a:spcBef>
              <a:spcAft>
                <a:spcPts val="0"/>
              </a:spcAft>
              <a:buSzPts val="1600"/>
              <a:buChar char="▪"/>
              <a:defRPr sz="2000"/>
            </a:lvl6pPr>
            <a:lvl7pPr indent="-330200" lvl="6" marL="3200400" algn="l">
              <a:spcBef>
                <a:spcPts val="400"/>
              </a:spcBef>
              <a:spcAft>
                <a:spcPts val="0"/>
              </a:spcAft>
              <a:buSzPts val="1600"/>
              <a:buChar char="▪"/>
              <a:defRPr sz="2000"/>
            </a:lvl7pPr>
            <a:lvl8pPr indent="-330200" lvl="7" marL="3657600" algn="l">
              <a:spcBef>
                <a:spcPts val="400"/>
              </a:spcBef>
              <a:spcAft>
                <a:spcPts val="0"/>
              </a:spcAft>
              <a:buSzPts val="1600"/>
              <a:buChar char="▪"/>
              <a:defRPr sz="2000"/>
            </a:lvl8pPr>
            <a:lvl9pPr indent="-330200" lvl="8" marL="4114800" algn="l">
              <a:spcBef>
                <a:spcPts val="400"/>
              </a:spcBef>
              <a:spcAft>
                <a:spcPts val="0"/>
              </a:spcAft>
              <a:buSzPts val="1600"/>
              <a:buChar char="▪"/>
              <a:defRPr sz="2000"/>
            </a:lvl9pPr>
          </a:lstStyle>
          <a:p/>
        </p:txBody>
      </p:sp>
      <p:sp>
        <p:nvSpPr>
          <p:cNvPr id="131" name="Google Shape;131;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75"/>
              <a:buNone/>
              <a:defRPr sz="900"/>
            </a:lvl4pPr>
            <a:lvl5pPr indent="-228600" lvl="4" marL="2286000" algn="l">
              <a:spcBef>
                <a:spcPts val="180"/>
              </a:spcBef>
              <a:spcAft>
                <a:spcPts val="0"/>
              </a:spcAft>
              <a:buSzPts val="720"/>
              <a:buNone/>
              <a:defRPr sz="900"/>
            </a:lvl5pPr>
            <a:lvl6pPr indent="-228600" lvl="5" marL="2743200" algn="l">
              <a:spcBef>
                <a:spcPts val="180"/>
              </a:spcBef>
              <a:spcAft>
                <a:spcPts val="0"/>
              </a:spcAft>
              <a:buSzPts val="720"/>
              <a:buNone/>
              <a:defRPr sz="900"/>
            </a:lvl6pPr>
            <a:lvl7pPr indent="-228600" lvl="6" marL="3200400" algn="l">
              <a:spcBef>
                <a:spcPts val="180"/>
              </a:spcBef>
              <a:spcAft>
                <a:spcPts val="0"/>
              </a:spcAft>
              <a:buSzPts val="720"/>
              <a:buNone/>
              <a:defRPr sz="900"/>
            </a:lvl7pPr>
            <a:lvl8pPr indent="-228600" lvl="7" marL="3657600" algn="l">
              <a:spcBef>
                <a:spcPts val="180"/>
              </a:spcBef>
              <a:spcAft>
                <a:spcPts val="0"/>
              </a:spcAft>
              <a:buSzPts val="720"/>
              <a:buNone/>
              <a:defRPr sz="900"/>
            </a:lvl8pPr>
            <a:lvl9pPr indent="-228600" lvl="8" marL="4114800" algn="l">
              <a:spcBef>
                <a:spcPts val="180"/>
              </a:spcBef>
              <a:spcAft>
                <a:spcPts val="0"/>
              </a:spcAft>
              <a:buSzPts val="720"/>
              <a:buNone/>
              <a:defRPr sz="900"/>
            </a:lvl9pPr>
          </a:lstStyle>
          <a:p/>
        </p:txBody>
      </p:sp>
      <p:sp>
        <p:nvSpPr>
          <p:cNvPr id="132" name="Google Shape;132;p10"/>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0"/>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ção" type="twoTxTwoObj">
  <p:cSld name="TWO_OBJECTS_WITH_TEXT">
    <p:spTree>
      <p:nvGrpSpPr>
        <p:cNvPr id="135" name="Shape 135"/>
        <p:cNvGrpSpPr/>
        <p:nvPr/>
      </p:nvGrpSpPr>
      <p:grpSpPr>
        <a:xfrm>
          <a:off x="0" y="0"/>
          <a:ext cx="0" cy="0"/>
          <a:chOff x="0" y="0"/>
          <a:chExt cx="0" cy="0"/>
        </a:xfrm>
      </p:grpSpPr>
      <p:sp>
        <p:nvSpPr>
          <p:cNvPr id="136" name="Google Shape;136;p11"/>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80"/>
              <a:buNone/>
              <a:defRPr b="1" sz="1600"/>
            </a:lvl5pPr>
            <a:lvl6pPr indent="-228600" lvl="5" marL="2743200" algn="l">
              <a:spcBef>
                <a:spcPts val="320"/>
              </a:spcBef>
              <a:spcAft>
                <a:spcPts val="0"/>
              </a:spcAft>
              <a:buSzPts val="1280"/>
              <a:buNone/>
              <a:defRPr b="1" sz="1600"/>
            </a:lvl6pPr>
            <a:lvl7pPr indent="-228600" lvl="6" marL="3200400" algn="l">
              <a:spcBef>
                <a:spcPts val="320"/>
              </a:spcBef>
              <a:spcAft>
                <a:spcPts val="0"/>
              </a:spcAft>
              <a:buSzPts val="1280"/>
              <a:buNone/>
              <a:defRPr b="1" sz="1600"/>
            </a:lvl7pPr>
            <a:lvl8pPr indent="-228600" lvl="7" marL="3657600" algn="l">
              <a:spcBef>
                <a:spcPts val="320"/>
              </a:spcBef>
              <a:spcAft>
                <a:spcPts val="0"/>
              </a:spcAft>
              <a:buSzPts val="1280"/>
              <a:buNone/>
              <a:defRPr b="1" sz="1600"/>
            </a:lvl8pPr>
            <a:lvl9pPr indent="-228600" lvl="8" marL="4114800" algn="l">
              <a:spcBef>
                <a:spcPts val="320"/>
              </a:spcBef>
              <a:spcAft>
                <a:spcPts val="0"/>
              </a:spcAft>
              <a:buSzPts val="1280"/>
              <a:buNone/>
              <a:defRPr b="1" sz="1600"/>
            </a:lvl9pPr>
          </a:lstStyle>
          <a:p/>
        </p:txBody>
      </p:sp>
      <p:sp>
        <p:nvSpPr>
          <p:cNvPr id="138" name="Google Shape;138;p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304800" lvl="3" marL="1828800" algn="l">
              <a:spcBef>
                <a:spcPts val="320"/>
              </a:spcBef>
              <a:spcAft>
                <a:spcPts val="0"/>
              </a:spcAft>
              <a:buSzPts val="1200"/>
              <a:buChar char="▪"/>
              <a:defRPr sz="1600"/>
            </a:lvl4pPr>
            <a:lvl5pPr indent="-309879" lvl="4" marL="2286000" algn="l">
              <a:spcBef>
                <a:spcPts val="320"/>
              </a:spcBef>
              <a:spcAft>
                <a:spcPts val="0"/>
              </a:spcAft>
              <a:buSzPts val="1280"/>
              <a:buChar char="▪"/>
              <a:defRPr sz="1600"/>
            </a:lvl5pPr>
            <a:lvl6pPr indent="-309879" lvl="5" marL="2743200" algn="l">
              <a:spcBef>
                <a:spcPts val="320"/>
              </a:spcBef>
              <a:spcAft>
                <a:spcPts val="0"/>
              </a:spcAft>
              <a:buSzPts val="1280"/>
              <a:buChar char="▪"/>
              <a:defRPr sz="1600"/>
            </a:lvl6pPr>
            <a:lvl7pPr indent="-309879" lvl="6" marL="3200400" algn="l">
              <a:spcBef>
                <a:spcPts val="320"/>
              </a:spcBef>
              <a:spcAft>
                <a:spcPts val="0"/>
              </a:spcAft>
              <a:buSzPts val="1280"/>
              <a:buChar char="▪"/>
              <a:defRPr sz="1600"/>
            </a:lvl7pPr>
            <a:lvl8pPr indent="-309879" lvl="7" marL="3657600" algn="l">
              <a:spcBef>
                <a:spcPts val="320"/>
              </a:spcBef>
              <a:spcAft>
                <a:spcPts val="0"/>
              </a:spcAft>
              <a:buSzPts val="1280"/>
              <a:buChar char="▪"/>
              <a:defRPr sz="1600"/>
            </a:lvl8pPr>
            <a:lvl9pPr indent="-309879" lvl="8" marL="4114800" algn="l">
              <a:spcBef>
                <a:spcPts val="320"/>
              </a:spcBef>
              <a:spcAft>
                <a:spcPts val="0"/>
              </a:spcAft>
              <a:buSzPts val="1280"/>
              <a:buChar char="▪"/>
              <a:defRPr sz="1600"/>
            </a:lvl9pPr>
          </a:lstStyle>
          <a:p/>
        </p:txBody>
      </p:sp>
      <p:sp>
        <p:nvSpPr>
          <p:cNvPr id="139" name="Google Shape;139;p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680"/>
              <a:buNone/>
              <a:defRPr b="1" sz="2400"/>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200"/>
              <a:buNone/>
              <a:defRPr b="1" sz="1600"/>
            </a:lvl4pPr>
            <a:lvl5pPr indent="-228600" lvl="4" marL="2286000" algn="l">
              <a:spcBef>
                <a:spcPts val="320"/>
              </a:spcBef>
              <a:spcAft>
                <a:spcPts val="0"/>
              </a:spcAft>
              <a:buSzPts val="1280"/>
              <a:buNone/>
              <a:defRPr b="1" sz="1600"/>
            </a:lvl5pPr>
            <a:lvl6pPr indent="-228600" lvl="5" marL="2743200" algn="l">
              <a:spcBef>
                <a:spcPts val="320"/>
              </a:spcBef>
              <a:spcAft>
                <a:spcPts val="0"/>
              </a:spcAft>
              <a:buSzPts val="1280"/>
              <a:buNone/>
              <a:defRPr b="1" sz="1600"/>
            </a:lvl6pPr>
            <a:lvl7pPr indent="-228600" lvl="6" marL="3200400" algn="l">
              <a:spcBef>
                <a:spcPts val="320"/>
              </a:spcBef>
              <a:spcAft>
                <a:spcPts val="0"/>
              </a:spcAft>
              <a:buSzPts val="1280"/>
              <a:buNone/>
              <a:defRPr b="1" sz="1600"/>
            </a:lvl7pPr>
            <a:lvl8pPr indent="-228600" lvl="7" marL="3657600" algn="l">
              <a:spcBef>
                <a:spcPts val="320"/>
              </a:spcBef>
              <a:spcAft>
                <a:spcPts val="0"/>
              </a:spcAft>
              <a:buSzPts val="1280"/>
              <a:buNone/>
              <a:defRPr b="1" sz="1600"/>
            </a:lvl8pPr>
            <a:lvl9pPr indent="-228600" lvl="8" marL="4114800" algn="l">
              <a:spcBef>
                <a:spcPts val="320"/>
              </a:spcBef>
              <a:spcAft>
                <a:spcPts val="0"/>
              </a:spcAft>
              <a:buSzPts val="1280"/>
              <a:buNone/>
              <a:defRPr b="1" sz="1600"/>
            </a:lvl9pPr>
          </a:lstStyle>
          <a:p/>
        </p:txBody>
      </p:sp>
      <p:sp>
        <p:nvSpPr>
          <p:cNvPr id="140" name="Google Shape;140;p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304800" lvl="3" marL="1828800" algn="l">
              <a:spcBef>
                <a:spcPts val="320"/>
              </a:spcBef>
              <a:spcAft>
                <a:spcPts val="0"/>
              </a:spcAft>
              <a:buSzPts val="1200"/>
              <a:buChar char="▪"/>
              <a:defRPr sz="1600"/>
            </a:lvl4pPr>
            <a:lvl5pPr indent="-309879" lvl="4" marL="2286000" algn="l">
              <a:spcBef>
                <a:spcPts val="320"/>
              </a:spcBef>
              <a:spcAft>
                <a:spcPts val="0"/>
              </a:spcAft>
              <a:buSzPts val="1280"/>
              <a:buChar char="▪"/>
              <a:defRPr sz="1600"/>
            </a:lvl5pPr>
            <a:lvl6pPr indent="-309879" lvl="5" marL="2743200" algn="l">
              <a:spcBef>
                <a:spcPts val="320"/>
              </a:spcBef>
              <a:spcAft>
                <a:spcPts val="0"/>
              </a:spcAft>
              <a:buSzPts val="1280"/>
              <a:buChar char="▪"/>
              <a:defRPr sz="1600"/>
            </a:lvl6pPr>
            <a:lvl7pPr indent="-309879" lvl="6" marL="3200400" algn="l">
              <a:spcBef>
                <a:spcPts val="320"/>
              </a:spcBef>
              <a:spcAft>
                <a:spcPts val="0"/>
              </a:spcAft>
              <a:buSzPts val="1280"/>
              <a:buChar char="▪"/>
              <a:defRPr sz="1600"/>
            </a:lvl7pPr>
            <a:lvl8pPr indent="-309879" lvl="7" marL="3657600" algn="l">
              <a:spcBef>
                <a:spcPts val="320"/>
              </a:spcBef>
              <a:spcAft>
                <a:spcPts val="0"/>
              </a:spcAft>
              <a:buSzPts val="1280"/>
              <a:buChar char="▪"/>
              <a:defRPr sz="1600"/>
            </a:lvl8pPr>
            <a:lvl9pPr indent="-309879" lvl="8" marL="4114800" algn="l">
              <a:spcBef>
                <a:spcPts val="320"/>
              </a:spcBef>
              <a:spcAft>
                <a:spcPts val="0"/>
              </a:spcAft>
              <a:buSzPts val="1280"/>
              <a:buChar char="▪"/>
              <a:defRPr sz="1600"/>
            </a:lvl9pPr>
          </a:lstStyle>
          <a:p/>
        </p:txBody>
      </p:sp>
      <p:sp>
        <p:nvSpPr>
          <p:cNvPr id="141" name="Google Shape;141;p11"/>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1"/>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1.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cxnSp>
        <p:nvCxnSpPr>
          <p:cNvPr id="10" name="Google Shape;10;p1"/>
          <p:cNvCxnSpPr/>
          <p:nvPr/>
        </p:nvCxnSpPr>
        <p:spPr>
          <a:xfrm>
            <a:off x="7315200" y="1066800"/>
            <a:ext cx="0" cy="4495800"/>
          </a:xfrm>
          <a:prstGeom prst="straightConnector1">
            <a:avLst/>
          </a:prstGeom>
          <a:noFill/>
          <a:ln cap="flat" cmpd="sng" w="9525">
            <a:solidFill>
              <a:schemeClr val="dk1"/>
            </a:solidFill>
            <a:prstDash val="solid"/>
            <a:miter lim="800000"/>
            <a:headEnd len="med" w="med" type="none"/>
            <a:tailEnd len="med" w="med" type="none"/>
          </a:ln>
        </p:spPr>
      </p:cxnSp>
      <p:grpSp>
        <p:nvGrpSpPr>
          <p:cNvPr id="11" name="Google Shape;11;p1"/>
          <p:cNvGrpSpPr/>
          <p:nvPr/>
        </p:nvGrpSpPr>
        <p:grpSpPr>
          <a:xfrm>
            <a:off x="7493000" y="2992437"/>
            <a:ext cx="1338262" cy="2189162"/>
            <a:chOff x="4704" y="1885"/>
            <a:chExt cx="843" cy="1379"/>
          </a:xfrm>
        </p:grpSpPr>
        <p:sp>
          <p:nvSpPr>
            <p:cNvPr id="12" name="Google Shape;12;p1"/>
            <p:cNvSpPr/>
            <p:nvPr/>
          </p:nvSpPr>
          <p:spPr>
            <a:xfrm>
              <a:off x="4704" y="1885"/>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Google Shape;13;p1"/>
            <p:cNvSpPr/>
            <p:nvPr/>
          </p:nvSpPr>
          <p:spPr>
            <a:xfrm>
              <a:off x="4883" y="1885"/>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 name="Google Shape;14;p1"/>
            <p:cNvSpPr/>
            <p:nvPr/>
          </p:nvSpPr>
          <p:spPr>
            <a:xfrm>
              <a:off x="5062" y="1885"/>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Google Shape;15;p1"/>
            <p:cNvSpPr/>
            <p:nvPr/>
          </p:nvSpPr>
          <p:spPr>
            <a:xfrm>
              <a:off x="4704" y="2064"/>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Google Shape;16;p1"/>
            <p:cNvSpPr/>
            <p:nvPr/>
          </p:nvSpPr>
          <p:spPr>
            <a:xfrm>
              <a:off x="4883" y="2064"/>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Google Shape;17;p1"/>
            <p:cNvSpPr/>
            <p:nvPr/>
          </p:nvSpPr>
          <p:spPr>
            <a:xfrm>
              <a:off x="5062" y="2064"/>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1"/>
            <p:cNvSpPr/>
            <p:nvPr/>
          </p:nvSpPr>
          <p:spPr>
            <a:xfrm>
              <a:off x="5241" y="2064"/>
              <a:ext cx="127" cy="12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1"/>
            <p:cNvSpPr/>
            <p:nvPr/>
          </p:nvSpPr>
          <p:spPr>
            <a:xfrm>
              <a:off x="4704" y="2243"/>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1"/>
            <p:cNvSpPr/>
            <p:nvPr/>
          </p:nvSpPr>
          <p:spPr>
            <a:xfrm>
              <a:off x="4883" y="2243"/>
              <a:ext cx="127" cy="127"/>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1"/>
            <p:cNvSpPr/>
            <p:nvPr/>
          </p:nvSpPr>
          <p:spPr>
            <a:xfrm>
              <a:off x="5062" y="2243"/>
              <a:ext cx="127" cy="12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Google Shape;22;p1"/>
            <p:cNvSpPr/>
            <p:nvPr/>
          </p:nvSpPr>
          <p:spPr>
            <a:xfrm>
              <a:off x="5241" y="2243"/>
              <a:ext cx="127" cy="12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1"/>
            <p:cNvSpPr/>
            <p:nvPr/>
          </p:nvSpPr>
          <p:spPr>
            <a:xfrm>
              <a:off x="5420" y="2243"/>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 name="Google Shape;24;p1"/>
            <p:cNvSpPr/>
            <p:nvPr/>
          </p:nvSpPr>
          <p:spPr>
            <a:xfrm>
              <a:off x="4704" y="2421"/>
              <a:ext cx="127" cy="128"/>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 name="Google Shape;25;p1"/>
            <p:cNvSpPr/>
            <p:nvPr/>
          </p:nvSpPr>
          <p:spPr>
            <a:xfrm>
              <a:off x="4883" y="2421"/>
              <a:ext cx="127" cy="1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 name="Google Shape;26;p1"/>
            <p:cNvSpPr/>
            <p:nvPr/>
          </p:nvSpPr>
          <p:spPr>
            <a:xfrm>
              <a:off x="5062" y="2421"/>
              <a:ext cx="127" cy="1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 name="Google Shape;27;p1"/>
            <p:cNvSpPr/>
            <p:nvPr/>
          </p:nvSpPr>
          <p:spPr>
            <a:xfrm>
              <a:off x="5241" y="2421"/>
              <a:ext cx="127" cy="1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 name="Google Shape;28;p1"/>
            <p:cNvSpPr/>
            <p:nvPr/>
          </p:nvSpPr>
          <p:spPr>
            <a:xfrm>
              <a:off x="4704" y="2600"/>
              <a:ext cx="127" cy="1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 name="Google Shape;29;p1"/>
            <p:cNvSpPr/>
            <p:nvPr/>
          </p:nvSpPr>
          <p:spPr>
            <a:xfrm>
              <a:off x="4883" y="2600"/>
              <a:ext cx="127" cy="12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 name="Google Shape;30;p1"/>
            <p:cNvSpPr/>
            <p:nvPr/>
          </p:nvSpPr>
          <p:spPr>
            <a:xfrm>
              <a:off x="5062" y="2600"/>
              <a:ext cx="127" cy="1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 name="Google Shape;31;p1"/>
            <p:cNvSpPr/>
            <p:nvPr/>
          </p:nvSpPr>
          <p:spPr>
            <a:xfrm>
              <a:off x="5241" y="2600"/>
              <a:ext cx="127" cy="12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 name="Google Shape;32;p1"/>
            <p:cNvSpPr/>
            <p:nvPr/>
          </p:nvSpPr>
          <p:spPr>
            <a:xfrm>
              <a:off x="5420" y="2600"/>
              <a:ext cx="127" cy="128"/>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 name="Google Shape;33;p1"/>
            <p:cNvSpPr/>
            <p:nvPr/>
          </p:nvSpPr>
          <p:spPr>
            <a:xfrm>
              <a:off x="4704" y="2779"/>
              <a:ext cx="127" cy="12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 name="Google Shape;34;p1"/>
            <p:cNvSpPr/>
            <p:nvPr/>
          </p:nvSpPr>
          <p:spPr>
            <a:xfrm>
              <a:off x="4883" y="2779"/>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 name="Google Shape;35;p1"/>
            <p:cNvSpPr/>
            <p:nvPr/>
          </p:nvSpPr>
          <p:spPr>
            <a:xfrm>
              <a:off x="5062" y="2779"/>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 name="Google Shape;36;p1"/>
            <p:cNvSpPr/>
            <p:nvPr/>
          </p:nvSpPr>
          <p:spPr>
            <a:xfrm>
              <a:off x="5241" y="2779"/>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 name="Google Shape;37;p1"/>
            <p:cNvSpPr/>
            <p:nvPr/>
          </p:nvSpPr>
          <p:spPr>
            <a:xfrm>
              <a:off x="4704" y="2958"/>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 name="Google Shape;38;p1"/>
            <p:cNvSpPr/>
            <p:nvPr/>
          </p:nvSpPr>
          <p:spPr>
            <a:xfrm>
              <a:off x="4883" y="2958"/>
              <a:ext cx="127" cy="1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 name="Google Shape;39;p1"/>
            <p:cNvSpPr/>
            <p:nvPr/>
          </p:nvSpPr>
          <p:spPr>
            <a:xfrm>
              <a:off x="5062" y="2958"/>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 name="Google Shape;40;p1"/>
            <p:cNvSpPr/>
            <p:nvPr/>
          </p:nvSpPr>
          <p:spPr>
            <a:xfrm>
              <a:off x="5241" y="2958"/>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 name="Google Shape;41;p1"/>
            <p:cNvSpPr/>
            <p:nvPr/>
          </p:nvSpPr>
          <p:spPr>
            <a:xfrm>
              <a:off x="4883" y="3137"/>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Google Shape;42;p1"/>
            <p:cNvSpPr/>
            <p:nvPr/>
          </p:nvSpPr>
          <p:spPr>
            <a:xfrm>
              <a:off x="5241" y="3137"/>
              <a:ext cx="127" cy="127"/>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cxnSp>
        <p:nvCxnSpPr>
          <p:cNvPr id="43" name="Google Shape;43;p1"/>
          <p:cNvCxnSpPr/>
          <p:nvPr/>
        </p:nvCxnSpPr>
        <p:spPr>
          <a:xfrm>
            <a:off x="304800" y="2819400"/>
            <a:ext cx="8229600" cy="0"/>
          </a:xfrm>
          <a:prstGeom prst="straightConnector1">
            <a:avLst/>
          </a:prstGeom>
          <a:noFill/>
          <a:ln cap="flat" cmpd="sng" w="9525">
            <a:solidFill>
              <a:schemeClr val="dk1"/>
            </a:solidFill>
            <a:prstDash val="solid"/>
            <a:miter lim="800000"/>
            <a:headEnd len="med" w="med" type="none"/>
            <a:tailEnd len="med" w="med" type="none"/>
          </a:ln>
        </p:spPr>
      </p:cxnSp>
      <p:sp>
        <p:nvSpPr>
          <p:cNvPr id="44" name="Google Shape;44;p1"/>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39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9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1" i="0" sz="39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1" i="0" sz="39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1" i="0" sz="39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1" i="0" sz="39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1" i="0" sz="39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1" i="0" sz="39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1" i="0" sz="3900" u="none" cap="none" strike="noStrike">
                <a:solidFill>
                  <a:schemeClr val="dk2"/>
                </a:solidFill>
                <a:latin typeface="Arial"/>
                <a:ea typeface="Arial"/>
                <a:cs typeface="Arial"/>
                <a:sym typeface="Arial"/>
              </a:defRPr>
            </a:lvl9pPr>
          </a:lstStyle>
          <a:p/>
        </p:txBody>
      </p:sp>
      <p:sp>
        <p:nvSpPr>
          <p:cNvPr id="45" name="Google Shape;45;p1"/>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dk2"/>
              </a:buClr>
              <a:buSzPts val="2100"/>
              <a:buFont typeface="Noto Sans Symbols"/>
              <a:buChar char="●"/>
              <a:defRPr b="0" i="0" sz="3000" u="none" cap="none" strike="noStrike">
                <a:solidFill>
                  <a:schemeClr val="dk1"/>
                </a:solidFill>
                <a:latin typeface="Arial"/>
                <a:ea typeface="Arial"/>
                <a:cs typeface="Arial"/>
                <a:sym typeface="Arial"/>
              </a:defRPr>
            </a:lvl1pPr>
            <a:lvl2pPr indent="-344169" lvl="1" marL="914400" marR="0" rtl="0" algn="l">
              <a:spcBef>
                <a:spcPts val="520"/>
              </a:spcBef>
              <a:spcAft>
                <a:spcPts val="0"/>
              </a:spcAft>
              <a:buClr>
                <a:schemeClr val="accent2"/>
              </a:buClr>
              <a:buSzPts val="1820"/>
              <a:buFont typeface="Noto Sans Symbols"/>
              <a:buChar char="●"/>
              <a:defRPr b="0" i="0" sz="2600" u="none" cap="none" strike="noStrike">
                <a:solidFill>
                  <a:schemeClr val="dk1"/>
                </a:solidFill>
                <a:latin typeface="Arial"/>
                <a:ea typeface="Arial"/>
                <a:cs typeface="Arial"/>
                <a:sym typeface="Arial"/>
              </a:defRPr>
            </a:lvl2pPr>
            <a:lvl3pPr indent="-330835" lvl="2" marL="1371600" marR="0" rtl="0" algn="l">
              <a:spcBef>
                <a:spcPts val="460"/>
              </a:spcBef>
              <a:spcAft>
                <a:spcPts val="0"/>
              </a:spcAft>
              <a:buClr>
                <a:schemeClr val="accent1"/>
              </a:buClr>
              <a:buSzPts val="1610"/>
              <a:buFont typeface="Noto Sans Symbols"/>
              <a:buChar char="●"/>
              <a:defRPr b="0" i="0" sz="2300" u="none" cap="none" strike="noStrike">
                <a:solidFill>
                  <a:schemeClr val="dk1"/>
                </a:solidFill>
                <a:latin typeface="Arial"/>
                <a:ea typeface="Arial"/>
                <a:cs typeface="Arial"/>
                <a:sym typeface="Arial"/>
              </a:defRPr>
            </a:lvl3pPr>
            <a:lvl4pPr indent="-323850" lvl="3" marL="1828800" marR="0" rtl="0" algn="l">
              <a:spcBef>
                <a:spcPts val="400"/>
              </a:spcBef>
              <a:spcAft>
                <a:spcPts val="0"/>
              </a:spcAft>
              <a:buClr>
                <a:schemeClr val="dk2"/>
              </a:buClr>
              <a:buSzPts val="1500"/>
              <a:buFont typeface="Noto Sans Symbols"/>
              <a:buChar char="▪"/>
              <a:defRPr b="0" i="0" sz="2000" u="none" cap="none" strike="noStrike">
                <a:solidFill>
                  <a:schemeClr val="dk1"/>
                </a:solidFill>
                <a:latin typeface="Arial"/>
                <a:ea typeface="Arial"/>
                <a:cs typeface="Arial"/>
                <a:sym typeface="Arial"/>
              </a:defRPr>
            </a:lvl4pPr>
            <a:lvl5pPr indent="-330200" lvl="4" marL="22860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5pPr>
            <a:lvl6pPr indent="-330200" lvl="5" marL="27432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6pPr>
            <a:lvl7pPr indent="-330200" lvl="6" marL="32004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7pPr>
            <a:lvl8pPr indent="-330200" lvl="7" marL="36576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8pPr>
            <a:lvl9pPr indent="-330200" lvl="8" marL="41148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9pPr>
          </a:lstStyle>
          <a:p/>
        </p:txBody>
      </p:sp>
      <p:sp>
        <p:nvSpPr>
          <p:cNvPr id="46" name="Google Shape;46;p1"/>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 name="Google Shape;47;p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1"/>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 name="Shape 55"/>
        <p:cNvGrpSpPr/>
        <p:nvPr/>
      </p:nvGrpSpPr>
      <p:grpSpPr>
        <a:xfrm>
          <a:off x="0" y="0"/>
          <a:ext cx="0" cy="0"/>
          <a:chOff x="0" y="0"/>
          <a:chExt cx="0" cy="0"/>
        </a:xfrm>
      </p:grpSpPr>
      <p:cxnSp>
        <p:nvCxnSpPr>
          <p:cNvPr id="56" name="Google Shape;56;p3"/>
          <p:cNvCxnSpPr/>
          <p:nvPr/>
        </p:nvCxnSpPr>
        <p:spPr>
          <a:xfrm>
            <a:off x="7962900" y="152400"/>
            <a:ext cx="0" cy="1524000"/>
          </a:xfrm>
          <a:prstGeom prst="straightConnector1">
            <a:avLst/>
          </a:prstGeom>
          <a:noFill/>
          <a:ln cap="flat" cmpd="sng" w="9525">
            <a:solidFill>
              <a:schemeClr val="dk1"/>
            </a:solidFill>
            <a:prstDash val="solid"/>
            <a:miter lim="800000"/>
            <a:headEnd len="med" w="med" type="none"/>
            <a:tailEnd len="med" w="med" type="none"/>
          </a:ln>
        </p:spPr>
      </p:cxnSp>
      <p:sp>
        <p:nvSpPr>
          <p:cNvPr id="57" name="Google Shape;57;p3"/>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39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9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1" i="0" sz="39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1" i="0" sz="39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1" i="0" sz="39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1" i="0" sz="39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1" i="0" sz="39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1" i="0" sz="39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1" i="0" sz="3900" u="none" cap="none" strike="noStrike">
                <a:solidFill>
                  <a:schemeClr val="dk2"/>
                </a:solidFill>
                <a:latin typeface="Arial"/>
                <a:ea typeface="Arial"/>
                <a:cs typeface="Arial"/>
                <a:sym typeface="Arial"/>
              </a:defRPr>
            </a:lvl9pPr>
          </a:lstStyle>
          <a:p/>
        </p:txBody>
      </p:sp>
      <p:sp>
        <p:nvSpPr>
          <p:cNvPr id="58" name="Google Shape;58;p3"/>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dk2"/>
              </a:buClr>
              <a:buSzPts val="2100"/>
              <a:buFont typeface="Noto Sans Symbols"/>
              <a:buChar char="●"/>
              <a:defRPr b="0" i="0" sz="3000" u="none" cap="none" strike="noStrike">
                <a:solidFill>
                  <a:schemeClr val="dk1"/>
                </a:solidFill>
                <a:latin typeface="Arial"/>
                <a:ea typeface="Arial"/>
                <a:cs typeface="Arial"/>
                <a:sym typeface="Arial"/>
              </a:defRPr>
            </a:lvl1pPr>
            <a:lvl2pPr indent="-344169" lvl="1" marL="914400" marR="0" rtl="0" algn="l">
              <a:spcBef>
                <a:spcPts val="520"/>
              </a:spcBef>
              <a:spcAft>
                <a:spcPts val="0"/>
              </a:spcAft>
              <a:buClr>
                <a:schemeClr val="accent2"/>
              </a:buClr>
              <a:buSzPts val="1820"/>
              <a:buFont typeface="Noto Sans Symbols"/>
              <a:buChar char="●"/>
              <a:defRPr b="0" i="0" sz="2600" u="none" cap="none" strike="noStrike">
                <a:solidFill>
                  <a:schemeClr val="dk1"/>
                </a:solidFill>
                <a:latin typeface="Arial"/>
                <a:ea typeface="Arial"/>
                <a:cs typeface="Arial"/>
                <a:sym typeface="Arial"/>
              </a:defRPr>
            </a:lvl2pPr>
            <a:lvl3pPr indent="-330835" lvl="2" marL="1371600" marR="0" rtl="0" algn="l">
              <a:spcBef>
                <a:spcPts val="460"/>
              </a:spcBef>
              <a:spcAft>
                <a:spcPts val="0"/>
              </a:spcAft>
              <a:buClr>
                <a:schemeClr val="accent1"/>
              </a:buClr>
              <a:buSzPts val="1610"/>
              <a:buFont typeface="Noto Sans Symbols"/>
              <a:buChar char="●"/>
              <a:defRPr b="0" i="0" sz="2300" u="none" cap="none" strike="noStrike">
                <a:solidFill>
                  <a:schemeClr val="dk1"/>
                </a:solidFill>
                <a:latin typeface="Arial"/>
                <a:ea typeface="Arial"/>
                <a:cs typeface="Arial"/>
                <a:sym typeface="Arial"/>
              </a:defRPr>
            </a:lvl3pPr>
            <a:lvl4pPr indent="-323850" lvl="3" marL="1828800" marR="0" rtl="0" algn="l">
              <a:spcBef>
                <a:spcPts val="400"/>
              </a:spcBef>
              <a:spcAft>
                <a:spcPts val="0"/>
              </a:spcAft>
              <a:buClr>
                <a:schemeClr val="dk2"/>
              </a:buClr>
              <a:buSzPts val="1500"/>
              <a:buFont typeface="Noto Sans Symbols"/>
              <a:buChar char="▪"/>
              <a:defRPr b="0" i="0" sz="2000" u="none" cap="none" strike="noStrike">
                <a:solidFill>
                  <a:schemeClr val="dk1"/>
                </a:solidFill>
                <a:latin typeface="Arial"/>
                <a:ea typeface="Arial"/>
                <a:cs typeface="Arial"/>
                <a:sym typeface="Arial"/>
              </a:defRPr>
            </a:lvl4pPr>
            <a:lvl5pPr indent="-330200" lvl="4" marL="22860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5pPr>
            <a:lvl6pPr indent="-330200" lvl="5" marL="27432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6pPr>
            <a:lvl7pPr indent="-330200" lvl="6" marL="32004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7pPr>
            <a:lvl8pPr indent="-330200" lvl="7" marL="36576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8pPr>
            <a:lvl9pPr indent="-330200" lvl="8" marL="41148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9" name="Google Shape;59;p3"/>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0" name="Google Shape;60;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 name="Google Shape;61;p3"/>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grpSp>
        <p:nvGrpSpPr>
          <p:cNvPr id="62" name="Google Shape;62;p3"/>
          <p:cNvGrpSpPr/>
          <p:nvPr/>
        </p:nvGrpSpPr>
        <p:grpSpPr>
          <a:xfrm>
            <a:off x="8153400" y="152400"/>
            <a:ext cx="792162" cy="1295400"/>
            <a:chOff x="5136" y="960"/>
            <a:chExt cx="528" cy="864"/>
          </a:xfrm>
        </p:grpSpPr>
        <p:sp>
          <p:nvSpPr>
            <p:cNvPr id="63" name="Google Shape;63;p3"/>
            <p:cNvSpPr/>
            <p:nvPr/>
          </p:nvSpPr>
          <p:spPr>
            <a:xfrm>
              <a:off x="5136" y="960"/>
              <a:ext cx="80"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4" name="Google Shape;64;p3"/>
            <p:cNvSpPr/>
            <p:nvPr/>
          </p:nvSpPr>
          <p:spPr>
            <a:xfrm>
              <a:off x="5248" y="960"/>
              <a:ext cx="79"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5" name="Google Shape;65;p3"/>
            <p:cNvSpPr/>
            <p:nvPr/>
          </p:nvSpPr>
          <p:spPr>
            <a:xfrm>
              <a:off x="5360" y="960"/>
              <a:ext cx="79"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6" name="Google Shape;66;p3"/>
            <p:cNvSpPr/>
            <p:nvPr/>
          </p:nvSpPr>
          <p:spPr>
            <a:xfrm>
              <a:off x="5136" y="1072"/>
              <a:ext cx="80"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 name="Google Shape;67;p3"/>
            <p:cNvSpPr/>
            <p:nvPr/>
          </p:nvSpPr>
          <p:spPr>
            <a:xfrm>
              <a:off x="5248" y="1072"/>
              <a:ext cx="79"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8" name="Google Shape;68;p3"/>
            <p:cNvSpPr/>
            <p:nvPr/>
          </p:nvSpPr>
          <p:spPr>
            <a:xfrm>
              <a:off x="5360" y="1072"/>
              <a:ext cx="79"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9" name="Google Shape;69;p3"/>
            <p:cNvSpPr/>
            <p:nvPr/>
          </p:nvSpPr>
          <p:spPr>
            <a:xfrm>
              <a:off x="5472" y="1072"/>
              <a:ext cx="79" cy="7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0" name="Google Shape;70;p3"/>
            <p:cNvSpPr/>
            <p:nvPr/>
          </p:nvSpPr>
          <p:spPr>
            <a:xfrm>
              <a:off x="5136" y="1184"/>
              <a:ext cx="80"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 name="Google Shape;71;p3"/>
            <p:cNvSpPr/>
            <p:nvPr/>
          </p:nvSpPr>
          <p:spPr>
            <a:xfrm>
              <a:off x="5248" y="1184"/>
              <a:ext cx="79"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 name="Google Shape;72;p3"/>
            <p:cNvSpPr/>
            <p:nvPr/>
          </p:nvSpPr>
          <p:spPr>
            <a:xfrm>
              <a:off x="5360" y="1184"/>
              <a:ext cx="79" cy="7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3" name="Google Shape;73;p3"/>
            <p:cNvSpPr/>
            <p:nvPr/>
          </p:nvSpPr>
          <p:spPr>
            <a:xfrm>
              <a:off x="5472" y="1184"/>
              <a:ext cx="79" cy="7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4" name="Google Shape;74;p3"/>
            <p:cNvSpPr/>
            <p:nvPr/>
          </p:nvSpPr>
          <p:spPr>
            <a:xfrm>
              <a:off x="5584" y="1184"/>
              <a:ext cx="80"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5" name="Google Shape;75;p3"/>
            <p:cNvSpPr/>
            <p:nvPr/>
          </p:nvSpPr>
          <p:spPr>
            <a:xfrm>
              <a:off x="5136" y="1296"/>
              <a:ext cx="80"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6" name="Google Shape;76;p3"/>
            <p:cNvSpPr/>
            <p:nvPr/>
          </p:nvSpPr>
          <p:spPr>
            <a:xfrm>
              <a:off x="5248" y="1296"/>
              <a:ext cx="79"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7" name="Google Shape;77;p3"/>
            <p:cNvSpPr/>
            <p:nvPr/>
          </p:nvSpPr>
          <p:spPr>
            <a:xfrm>
              <a:off x="5360" y="1296"/>
              <a:ext cx="79"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8" name="Google Shape;78;p3"/>
            <p:cNvSpPr/>
            <p:nvPr/>
          </p:nvSpPr>
          <p:spPr>
            <a:xfrm>
              <a:off x="5472" y="1296"/>
              <a:ext cx="79" cy="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 name="Google Shape;79;p3"/>
            <p:cNvSpPr/>
            <p:nvPr/>
          </p:nvSpPr>
          <p:spPr>
            <a:xfrm>
              <a:off x="5136" y="1408"/>
              <a:ext cx="80"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 name="Google Shape;80;p3"/>
            <p:cNvSpPr/>
            <p:nvPr/>
          </p:nvSpPr>
          <p:spPr>
            <a:xfrm>
              <a:off x="5248" y="1408"/>
              <a:ext cx="79"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1" name="Google Shape;81;p3"/>
            <p:cNvSpPr/>
            <p:nvPr/>
          </p:nvSpPr>
          <p:spPr>
            <a:xfrm>
              <a:off x="5360" y="1408"/>
              <a:ext cx="79" cy="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 name="Google Shape;82;p3"/>
            <p:cNvSpPr/>
            <p:nvPr/>
          </p:nvSpPr>
          <p:spPr>
            <a:xfrm>
              <a:off x="5472" y="1408"/>
              <a:ext cx="79" cy="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3" name="Google Shape;83;p3"/>
            <p:cNvSpPr/>
            <p:nvPr/>
          </p:nvSpPr>
          <p:spPr>
            <a:xfrm>
              <a:off x="5584" y="1408"/>
              <a:ext cx="80" cy="80"/>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4" name="Google Shape;84;p3"/>
            <p:cNvSpPr/>
            <p:nvPr/>
          </p:nvSpPr>
          <p:spPr>
            <a:xfrm>
              <a:off x="5136" y="1520"/>
              <a:ext cx="80" cy="7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 name="Google Shape;85;p3"/>
            <p:cNvSpPr/>
            <p:nvPr/>
          </p:nvSpPr>
          <p:spPr>
            <a:xfrm>
              <a:off x="5248" y="1520"/>
              <a:ext cx="79"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 name="Google Shape;86;p3"/>
            <p:cNvSpPr/>
            <p:nvPr/>
          </p:nvSpPr>
          <p:spPr>
            <a:xfrm>
              <a:off x="5360" y="1520"/>
              <a:ext cx="79"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7" name="Google Shape;87;p3"/>
            <p:cNvSpPr/>
            <p:nvPr/>
          </p:nvSpPr>
          <p:spPr>
            <a:xfrm>
              <a:off x="5472" y="1520"/>
              <a:ext cx="79" cy="79"/>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8" name="Google Shape;88;p3"/>
            <p:cNvSpPr/>
            <p:nvPr/>
          </p:nvSpPr>
          <p:spPr>
            <a:xfrm>
              <a:off x="5136" y="1632"/>
              <a:ext cx="80"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9" name="Google Shape;89;p3"/>
            <p:cNvSpPr/>
            <p:nvPr/>
          </p:nvSpPr>
          <p:spPr>
            <a:xfrm>
              <a:off x="5248" y="1632"/>
              <a:ext cx="79"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 name="Google Shape;90;p3"/>
            <p:cNvSpPr/>
            <p:nvPr/>
          </p:nvSpPr>
          <p:spPr>
            <a:xfrm>
              <a:off x="5360" y="1632"/>
              <a:ext cx="79" cy="79"/>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1" name="Google Shape;91;p3"/>
            <p:cNvSpPr/>
            <p:nvPr/>
          </p:nvSpPr>
          <p:spPr>
            <a:xfrm>
              <a:off x="5472" y="1632"/>
              <a:ext cx="79" cy="79"/>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2" name="Google Shape;92;p3"/>
            <p:cNvSpPr/>
            <p:nvPr/>
          </p:nvSpPr>
          <p:spPr>
            <a:xfrm>
              <a:off x="5248" y="1744"/>
              <a:ext cx="79" cy="80"/>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3" name="Google Shape;93;p3"/>
            <p:cNvSpPr/>
            <p:nvPr/>
          </p:nvSpPr>
          <p:spPr>
            <a:xfrm>
              <a:off x="5472" y="1744"/>
              <a:ext cx="79" cy="80"/>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7" name="Shape 157"/>
        <p:cNvGrpSpPr/>
        <p:nvPr/>
      </p:nvGrpSpPr>
      <p:grpSpPr>
        <a:xfrm>
          <a:off x="0" y="0"/>
          <a:ext cx="0" cy="0"/>
          <a:chOff x="0" y="0"/>
          <a:chExt cx="0" cy="0"/>
        </a:xfrm>
      </p:grpSpPr>
      <p:cxnSp>
        <p:nvCxnSpPr>
          <p:cNvPr id="158" name="Google Shape;158;p14"/>
          <p:cNvCxnSpPr/>
          <p:nvPr/>
        </p:nvCxnSpPr>
        <p:spPr>
          <a:xfrm>
            <a:off x="7962900" y="152400"/>
            <a:ext cx="0" cy="1524000"/>
          </a:xfrm>
          <a:prstGeom prst="straightConnector1">
            <a:avLst/>
          </a:prstGeom>
          <a:noFill/>
          <a:ln cap="flat" cmpd="sng" w="9525">
            <a:solidFill>
              <a:schemeClr val="dk1"/>
            </a:solidFill>
            <a:prstDash val="solid"/>
            <a:miter lim="800000"/>
            <a:headEnd len="med" w="med" type="none"/>
            <a:tailEnd len="med" w="med" type="none"/>
          </a:ln>
        </p:spPr>
      </p:cxnSp>
      <p:grpSp>
        <p:nvGrpSpPr>
          <p:cNvPr id="159" name="Google Shape;159;p14"/>
          <p:cNvGrpSpPr/>
          <p:nvPr/>
        </p:nvGrpSpPr>
        <p:grpSpPr>
          <a:xfrm>
            <a:off x="8153400" y="152400"/>
            <a:ext cx="792162" cy="1295400"/>
            <a:chOff x="5136" y="960"/>
            <a:chExt cx="528" cy="864"/>
          </a:xfrm>
        </p:grpSpPr>
        <p:sp>
          <p:nvSpPr>
            <p:cNvPr id="160" name="Google Shape;160;p14"/>
            <p:cNvSpPr/>
            <p:nvPr/>
          </p:nvSpPr>
          <p:spPr>
            <a:xfrm>
              <a:off x="5136" y="960"/>
              <a:ext cx="80"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1" name="Google Shape;161;p14"/>
            <p:cNvSpPr/>
            <p:nvPr/>
          </p:nvSpPr>
          <p:spPr>
            <a:xfrm>
              <a:off x="5248" y="960"/>
              <a:ext cx="79"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2" name="Google Shape;162;p14"/>
            <p:cNvSpPr/>
            <p:nvPr/>
          </p:nvSpPr>
          <p:spPr>
            <a:xfrm>
              <a:off x="5360" y="960"/>
              <a:ext cx="79"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 name="Google Shape;163;p14"/>
            <p:cNvSpPr/>
            <p:nvPr/>
          </p:nvSpPr>
          <p:spPr>
            <a:xfrm>
              <a:off x="5136" y="1072"/>
              <a:ext cx="80"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 name="Google Shape;164;p14"/>
            <p:cNvSpPr/>
            <p:nvPr/>
          </p:nvSpPr>
          <p:spPr>
            <a:xfrm>
              <a:off x="5248" y="1072"/>
              <a:ext cx="79"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5" name="Google Shape;165;p14"/>
            <p:cNvSpPr/>
            <p:nvPr/>
          </p:nvSpPr>
          <p:spPr>
            <a:xfrm>
              <a:off x="5360" y="1072"/>
              <a:ext cx="79"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6" name="Google Shape;166;p14"/>
            <p:cNvSpPr/>
            <p:nvPr/>
          </p:nvSpPr>
          <p:spPr>
            <a:xfrm>
              <a:off x="5472" y="1072"/>
              <a:ext cx="79" cy="7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7" name="Google Shape;167;p14"/>
            <p:cNvSpPr/>
            <p:nvPr/>
          </p:nvSpPr>
          <p:spPr>
            <a:xfrm>
              <a:off x="5136" y="1184"/>
              <a:ext cx="80"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8" name="Google Shape;168;p14"/>
            <p:cNvSpPr/>
            <p:nvPr/>
          </p:nvSpPr>
          <p:spPr>
            <a:xfrm>
              <a:off x="5248" y="1184"/>
              <a:ext cx="79" cy="7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9" name="Google Shape;169;p14"/>
            <p:cNvSpPr/>
            <p:nvPr/>
          </p:nvSpPr>
          <p:spPr>
            <a:xfrm>
              <a:off x="5360" y="1184"/>
              <a:ext cx="79" cy="7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0" name="Google Shape;170;p14"/>
            <p:cNvSpPr/>
            <p:nvPr/>
          </p:nvSpPr>
          <p:spPr>
            <a:xfrm>
              <a:off x="5472" y="1184"/>
              <a:ext cx="79" cy="7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1" name="Google Shape;171;p14"/>
            <p:cNvSpPr/>
            <p:nvPr/>
          </p:nvSpPr>
          <p:spPr>
            <a:xfrm>
              <a:off x="5584" y="1184"/>
              <a:ext cx="80"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2" name="Google Shape;172;p14"/>
            <p:cNvSpPr/>
            <p:nvPr/>
          </p:nvSpPr>
          <p:spPr>
            <a:xfrm>
              <a:off x="5136" y="1296"/>
              <a:ext cx="80" cy="8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3" name="Google Shape;173;p14"/>
            <p:cNvSpPr/>
            <p:nvPr/>
          </p:nvSpPr>
          <p:spPr>
            <a:xfrm>
              <a:off x="5248" y="1296"/>
              <a:ext cx="79"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4" name="Google Shape;174;p14"/>
            <p:cNvSpPr/>
            <p:nvPr/>
          </p:nvSpPr>
          <p:spPr>
            <a:xfrm>
              <a:off x="5360" y="1296"/>
              <a:ext cx="79"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5" name="Google Shape;175;p14"/>
            <p:cNvSpPr/>
            <p:nvPr/>
          </p:nvSpPr>
          <p:spPr>
            <a:xfrm>
              <a:off x="5472" y="1296"/>
              <a:ext cx="79" cy="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6" name="Google Shape;176;p14"/>
            <p:cNvSpPr/>
            <p:nvPr/>
          </p:nvSpPr>
          <p:spPr>
            <a:xfrm>
              <a:off x="5136" y="1408"/>
              <a:ext cx="80"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7" name="Google Shape;177;p14"/>
            <p:cNvSpPr/>
            <p:nvPr/>
          </p:nvSpPr>
          <p:spPr>
            <a:xfrm>
              <a:off x="5248" y="1408"/>
              <a:ext cx="79" cy="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8" name="Google Shape;178;p14"/>
            <p:cNvSpPr/>
            <p:nvPr/>
          </p:nvSpPr>
          <p:spPr>
            <a:xfrm>
              <a:off x="5360" y="1408"/>
              <a:ext cx="79" cy="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9" name="Google Shape;179;p14"/>
            <p:cNvSpPr/>
            <p:nvPr/>
          </p:nvSpPr>
          <p:spPr>
            <a:xfrm>
              <a:off x="5472" y="1408"/>
              <a:ext cx="79" cy="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0" name="Google Shape;180;p14"/>
            <p:cNvSpPr/>
            <p:nvPr/>
          </p:nvSpPr>
          <p:spPr>
            <a:xfrm>
              <a:off x="5584" y="1408"/>
              <a:ext cx="80" cy="80"/>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1" name="Google Shape;181;p14"/>
            <p:cNvSpPr/>
            <p:nvPr/>
          </p:nvSpPr>
          <p:spPr>
            <a:xfrm>
              <a:off x="5136" y="1520"/>
              <a:ext cx="80" cy="7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2" name="Google Shape;182;p14"/>
            <p:cNvSpPr/>
            <p:nvPr/>
          </p:nvSpPr>
          <p:spPr>
            <a:xfrm>
              <a:off x="5248" y="1520"/>
              <a:ext cx="79"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3" name="Google Shape;183;p14"/>
            <p:cNvSpPr/>
            <p:nvPr/>
          </p:nvSpPr>
          <p:spPr>
            <a:xfrm>
              <a:off x="5360" y="1520"/>
              <a:ext cx="79"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4" name="Google Shape;184;p14"/>
            <p:cNvSpPr/>
            <p:nvPr/>
          </p:nvSpPr>
          <p:spPr>
            <a:xfrm>
              <a:off x="5472" y="1520"/>
              <a:ext cx="79" cy="79"/>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5" name="Google Shape;185;p14"/>
            <p:cNvSpPr/>
            <p:nvPr/>
          </p:nvSpPr>
          <p:spPr>
            <a:xfrm>
              <a:off x="5136" y="1632"/>
              <a:ext cx="80"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6" name="Google Shape;186;p14"/>
            <p:cNvSpPr/>
            <p:nvPr/>
          </p:nvSpPr>
          <p:spPr>
            <a:xfrm>
              <a:off x="5248" y="1632"/>
              <a:ext cx="79" cy="7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7" name="Google Shape;187;p14"/>
            <p:cNvSpPr/>
            <p:nvPr/>
          </p:nvSpPr>
          <p:spPr>
            <a:xfrm>
              <a:off x="5360" y="1632"/>
              <a:ext cx="79" cy="79"/>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8" name="Google Shape;188;p14"/>
            <p:cNvSpPr/>
            <p:nvPr/>
          </p:nvSpPr>
          <p:spPr>
            <a:xfrm>
              <a:off x="5472" y="1632"/>
              <a:ext cx="79" cy="79"/>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9" name="Google Shape;189;p14"/>
            <p:cNvSpPr/>
            <p:nvPr/>
          </p:nvSpPr>
          <p:spPr>
            <a:xfrm>
              <a:off x="5248" y="1744"/>
              <a:ext cx="79" cy="80"/>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0" name="Google Shape;190;p14"/>
            <p:cNvSpPr/>
            <p:nvPr/>
          </p:nvSpPr>
          <p:spPr>
            <a:xfrm>
              <a:off x="5472" y="1744"/>
              <a:ext cx="79" cy="80"/>
            </a:xfrm>
            <a:prstGeom prst="ellipse">
              <a:avLst/>
            </a:prstGeom>
            <a:solidFill>
              <a:schemeClr val="folHlink"/>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91" name="Google Shape;191;p14"/>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39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1" i="0" sz="39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1" i="0" sz="39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1" i="0" sz="39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1" i="0" sz="39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1" i="0" sz="39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1" i="0" sz="39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1" i="0" sz="39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1" i="0" sz="3900" u="none" cap="none" strike="noStrike">
                <a:solidFill>
                  <a:schemeClr val="dk2"/>
                </a:solidFill>
                <a:latin typeface="Arial"/>
                <a:ea typeface="Arial"/>
                <a:cs typeface="Arial"/>
                <a:sym typeface="Arial"/>
              </a:defRPr>
            </a:lvl9pPr>
          </a:lstStyle>
          <a:p/>
        </p:txBody>
      </p:sp>
      <p:sp>
        <p:nvSpPr>
          <p:cNvPr id="192" name="Google Shape;192;p14"/>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lvl1pPr indent="-361950" lvl="0" marL="457200" marR="0" rtl="0" algn="l">
              <a:spcBef>
                <a:spcPts val="600"/>
              </a:spcBef>
              <a:spcAft>
                <a:spcPts val="0"/>
              </a:spcAft>
              <a:buClr>
                <a:schemeClr val="dk2"/>
              </a:buClr>
              <a:buSzPts val="2100"/>
              <a:buFont typeface="Noto Sans Symbols"/>
              <a:buChar char="●"/>
              <a:defRPr b="0" i="0" sz="3000" u="none" cap="none" strike="noStrike">
                <a:solidFill>
                  <a:schemeClr val="dk1"/>
                </a:solidFill>
                <a:latin typeface="Arial"/>
                <a:ea typeface="Arial"/>
                <a:cs typeface="Arial"/>
                <a:sym typeface="Arial"/>
              </a:defRPr>
            </a:lvl1pPr>
            <a:lvl2pPr indent="-344169" lvl="1" marL="914400" marR="0" rtl="0" algn="l">
              <a:spcBef>
                <a:spcPts val="520"/>
              </a:spcBef>
              <a:spcAft>
                <a:spcPts val="0"/>
              </a:spcAft>
              <a:buClr>
                <a:schemeClr val="accent2"/>
              </a:buClr>
              <a:buSzPts val="1820"/>
              <a:buFont typeface="Noto Sans Symbols"/>
              <a:buChar char="●"/>
              <a:defRPr b="0" i="0" sz="2600" u="none" cap="none" strike="noStrike">
                <a:solidFill>
                  <a:schemeClr val="dk1"/>
                </a:solidFill>
                <a:latin typeface="Arial"/>
                <a:ea typeface="Arial"/>
                <a:cs typeface="Arial"/>
                <a:sym typeface="Arial"/>
              </a:defRPr>
            </a:lvl2pPr>
            <a:lvl3pPr indent="-330835" lvl="2" marL="1371600" marR="0" rtl="0" algn="l">
              <a:spcBef>
                <a:spcPts val="460"/>
              </a:spcBef>
              <a:spcAft>
                <a:spcPts val="0"/>
              </a:spcAft>
              <a:buClr>
                <a:schemeClr val="accent1"/>
              </a:buClr>
              <a:buSzPts val="1610"/>
              <a:buFont typeface="Noto Sans Symbols"/>
              <a:buChar char="●"/>
              <a:defRPr b="0" i="0" sz="2300" u="none" cap="none" strike="noStrike">
                <a:solidFill>
                  <a:schemeClr val="dk1"/>
                </a:solidFill>
                <a:latin typeface="Arial"/>
                <a:ea typeface="Arial"/>
                <a:cs typeface="Arial"/>
                <a:sym typeface="Arial"/>
              </a:defRPr>
            </a:lvl3pPr>
            <a:lvl4pPr indent="-323850" lvl="3" marL="1828800" marR="0" rtl="0" algn="l">
              <a:spcBef>
                <a:spcPts val="400"/>
              </a:spcBef>
              <a:spcAft>
                <a:spcPts val="0"/>
              </a:spcAft>
              <a:buClr>
                <a:schemeClr val="dk2"/>
              </a:buClr>
              <a:buSzPts val="1500"/>
              <a:buFont typeface="Noto Sans Symbols"/>
              <a:buChar char="▪"/>
              <a:defRPr b="0" i="0" sz="2000" u="none" cap="none" strike="noStrike">
                <a:solidFill>
                  <a:schemeClr val="dk1"/>
                </a:solidFill>
                <a:latin typeface="Arial"/>
                <a:ea typeface="Arial"/>
                <a:cs typeface="Arial"/>
                <a:sym typeface="Arial"/>
              </a:defRPr>
            </a:lvl4pPr>
            <a:lvl5pPr indent="-330200" lvl="4" marL="22860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5pPr>
            <a:lvl6pPr indent="-330200" lvl="5" marL="27432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6pPr>
            <a:lvl7pPr indent="-330200" lvl="6" marL="32004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7pPr>
            <a:lvl8pPr indent="-330200" lvl="7" marL="36576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8pPr>
            <a:lvl9pPr indent="-330200" lvl="8" marL="4114800" marR="0" rtl="0" algn="l">
              <a:spcBef>
                <a:spcPts val="400"/>
              </a:spcBef>
              <a:spcAft>
                <a:spcPts val="0"/>
              </a:spcAft>
              <a:buClr>
                <a:schemeClr val="folHlink"/>
              </a:buClr>
              <a:buSzPts val="16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93" name="Google Shape;193;p14"/>
          <p:cNvSpPr txBox="1"/>
          <p:nvPr>
            <p:ph idx="10" type="dt"/>
          </p:nvPr>
        </p:nvSpPr>
        <p:spPr>
          <a:xfrm>
            <a:off x="457200" y="6248400"/>
            <a:ext cx="2133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4" name="Google Shape;194;p1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5" name="Google Shape;195;p14"/>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image" Target="../media/image9.pn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16"/>
          <p:cNvSpPr txBox="1"/>
          <p:nvPr>
            <p:ph type="ctrTitle"/>
          </p:nvPr>
        </p:nvSpPr>
        <p:spPr>
          <a:xfrm>
            <a:off x="315912" y="466725"/>
            <a:ext cx="6781800" cy="2133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2"/>
              </a:buClr>
              <a:buSzPts val="4800"/>
              <a:buFont typeface="Arial"/>
              <a:buNone/>
            </a:pPr>
            <a:r>
              <a:rPr b="1" i="0" lang="en-US" sz="4800" u="none">
                <a:solidFill>
                  <a:schemeClr val="dk2"/>
                </a:solidFill>
                <a:latin typeface="Arial"/>
                <a:ea typeface="Arial"/>
                <a:cs typeface="Arial"/>
                <a:sym typeface="Arial"/>
              </a:rPr>
              <a:t>Colisão continental</a:t>
            </a:r>
            <a:endParaRPr/>
          </a:p>
        </p:txBody>
      </p:sp>
      <p:sp>
        <p:nvSpPr>
          <p:cNvPr id="206" name="Google Shape;206;p16"/>
          <p:cNvSpPr txBox="1"/>
          <p:nvPr>
            <p:ph idx="1" type="subTitle"/>
          </p:nvPr>
        </p:nvSpPr>
        <p:spPr>
          <a:xfrm>
            <a:off x="849312" y="3049587"/>
            <a:ext cx="6248400" cy="23622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2240"/>
              <a:buNone/>
            </a:pPr>
            <a:r>
              <a:rPr b="0" i="0" lang="en-US" sz="3200" u="none">
                <a:solidFill>
                  <a:schemeClr val="dk1"/>
                </a:solidFill>
                <a:latin typeface="Arial"/>
                <a:ea typeface="Arial"/>
                <a:cs typeface="Arial"/>
                <a:sym typeface="Arial"/>
              </a:rPr>
              <a:t>Cap. 6 Rogers et al.</a:t>
            </a:r>
            <a:endParaRPr/>
          </a:p>
          <a:p>
            <a:pPr indent="0" lvl="0" marL="0" rtl="0" algn="r">
              <a:lnSpc>
                <a:spcPct val="100000"/>
              </a:lnSpc>
              <a:spcBef>
                <a:spcPts val="640"/>
              </a:spcBef>
              <a:spcAft>
                <a:spcPts val="0"/>
              </a:spcAft>
              <a:buSzPts val="2240"/>
              <a:buNone/>
            </a:pPr>
            <a:r>
              <a:rPr b="0" i="0" lang="en-US" sz="3200" u="none">
                <a:solidFill>
                  <a:schemeClr val="dk1"/>
                </a:solidFill>
                <a:latin typeface="Arial"/>
                <a:ea typeface="Arial"/>
                <a:cs typeface="Arial"/>
                <a:sym typeface="Arial"/>
              </a:rPr>
              <a:t>Cap. 10  Kearey et al.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25"/>
          <p:cNvSpPr txBox="1"/>
          <p:nvPr>
            <p:ph type="title"/>
          </p:nvPr>
        </p:nvSpPr>
        <p:spPr>
          <a:xfrm>
            <a:off x="457200" y="122237"/>
            <a:ext cx="7543800" cy="66357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Acresção de terrenos</a:t>
            </a:r>
            <a:endParaRPr/>
          </a:p>
        </p:txBody>
      </p:sp>
      <p:pic>
        <p:nvPicPr>
          <p:cNvPr id="268" name="Google Shape;268;p25"/>
          <p:cNvPicPr preferRelativeResize="0"/>
          <p:nvPr/>
        </p:nvPicPr>
        <p:blipFill rotWithShape="1">
          <a:blip r:embed="rId3">
            <a:alphaModFix/>
          </a:blip>
          <a:srcRect b="0" l="0" r="0" t="0"/>
          <a:stretch/>
        </p:blipFill>
        <p:spPr>
          <a:xfrm>
            <a:off x="0" y="1571625"/>
            <a:ext cx="3667125" cy="3638550"/>
          </a:xfrm>
          <a:prstGeom prst="rect">
            <a:avLst/>
          </a:prstGeom>
          <a:noFill/>
          <a:ln>
            <a:noFill/>
          </a:ln>
        </p:spPr>
      </p:pic>
      <p:pic>
        <p:nvPicPr>
          <p:cNvPr id="269" name="Google Shape;269;p25"/>
          <p:cNvPicPr preferRelativeResize="0"/>
          <p:nvPr/>
        </p:nvPicPr>
        <p:blipFill rotWithShape="1">
          <a:blip r:embed="rId4">
            <a:alphaModFix/>
          </a:blip>
          <a:srcRect b="0" l="0" r="0" t="0"/>
          <a:stretch/>
        </p:blipFill>
        <p:spPr>
          <a:xfrm>
            <a:off x="2371725" y="714375"/>
            <a:ext cx="6772275" cy="1581150"/>
          </a:xfrm>
          <a:prstGeom prst="rect">
            <a:avLst/>
          </a:prstGeom>
          <a:noFill/>
          <a:ln>
            <a:noFill/>
          </a:ln>
        </p:spPr>
      </p:pic>
      <p:pic>
        <p:nvPicPr>
          <p:cNvPr id="270" name="Google Shape;270;p25"/>
          <p:cNvPicPr preferRelativeResize="0"/>
          <p:nvPr/>
        </p:nvPicPr>
        <p:blipFill rotWithShape="1">
          <a:blip r:embed="rId5">
            <a:alphaModFix/>
          </a:blip>
          <a:srcRect b="0" l="0" r="0" t="0"/>
          <a:stretch/>
        </p:blipFill>
        <p:spPr>
          <a:xfrm>
            <a:off x="2276475" y="5143500"/>
            <a:ext cx="6867525" cy="1590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26"/>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Caracterização orogenos por acresção</a:t>
            </a:r>
            <a:endParaRPr/>
          </a:p>
        </p:txBody>
      </p:sp>
      <p:pic>
        <p:nvPicPr>
          <p:cNvPr id="276" name="Google Shape;276;p26"/>
          <p:cNvPicPr preferRelativeResize="0"/>
          <p:nvPr>
            <p:ph idx="1" type="body"/>
          </p:nvPr>
        </p:nvPicPr>
        <p:blipFill rotWithShape="1">
          <a:blip r:embed="rId3">
            <a:alphaModFix/>
          </a:blip>
          <a:srcRect b="0" l="0" r="0" t="0"/>
          <a:stretch/>
        </p:blipFill>
        <p:spPr>
          <a:xfrm>
            <a:off x="4000500" y="1000125"/>
            <a:ext cx="3435350" cy="5568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27"/>
          <p:cNvSpPr txBox="1"/>
          <p:nvPr>
            <p:ph type="ctrTitle"/>
          </p:nvPr>
        </p:nvSpPr>
        <p:spPr>
          <a:xfrm>
            <a:off x="315912" y="466725"/>
            <a:ext cx="6781800" cy="2133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2"/>
              </a:buClr>
              <a:buSzPts val="4800"/>
              <a:buFont typeface="Arial"/>
              <a:buNone/>
            </a:pPr>
            <a:r>
              <a:rPr b="1" i="0" lang="en-US" sz="4800" u="none">
                <a:solidFill>
                  <a:schemeClr val="dk2"/>
                </a:solidFill>
                <a:latin typeface="Arial"/>
                <a:ea typeface="Arial"/>
                <a:cs typeface="Arial"/>
                <a:sym typeface="Arial"/>
              </a:rPr>
              <a:t>Formação de Montanhas</a:t>
            </a:r>
            <a:endParaRPr/>
          </a:p>
        </p:txBody>
      </p:sp>
      <p:sp>
        <p:nvSpPr>
          <p:cNvPr id="282" name="Google Shape;282;p27"/>
          <p:cNvSpPr txBox="1"/>
          <p:nvPr>
            <p:ph idx="1" type="subTitle"/>
          </p:nvPr>
        </p:nvSpPr>
        <p:spPr>
          <a:xfrm>
            <a:off x="849312" y="3049587"/>
            <a:ext cx="6248400" cy="23622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2240"/>
              <a:buNone/>
            </a:pPr>
            <a:r>
              <a:rPr b="0" i="0" lang="en-US" sz="3200" u="none">
                <a:solidFill>
                  <a:schemeClr val="dk1"/>
                </a:solidFill>
                <a:latin typeface="Arial"/>
                <a:ea typeface="Arial"/>
                <a:cs typeface="Arial"/>
                <a:sym typeface="Arial"/>
              </a:rPr>
              <a:t>Complementação ao cap. 6</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28"/>
          <p:cNvSpPr txBox="1"/>
          <p:nvPr>
            <p:ph type="ctrTitle"/>
          </p:nvPr>
        </p:nvSpPr>
        <p:spPr>
          <a:xfrm>
            <a:off x="395287" y="404812"/>
            <a:ext cx="6842125" cy="227647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A estrutura de cordilheiras</a:t>
            </a:r>
            <a:r>
              <a:rPr b="1" i="0" lang="en-US" sz="4400" u="none">
                <a:solidFill>
                  <a:schemeClr val="dk2"/>
                </a:solidFill>
                <a:latin typeface="Arial"/>
                <a:ea typeface="Arial"/>
                <a:cs typeface="Arial"/>
                <a:sym typeface="Arial"/>
              </a:rPr>
              <a:t> </a:t>
            </a:r>
            <a:br>
              <a:rPr b="1" i="0" lang="en-US" sz="4400" u="none">
                <a:solidFill>
                  <a:schemeClr val="dk2"/>
                </a:solidFill>
                <a:latin typeface="Arial"/>
                <a:ea typeface="Arial"/>
                <a:cs typeface="Arial"/>
                <a:sym typeface="Arial"/>
              </a:rPr>
            </a:br>
            <a:r>
              <a:rPr b="0" i="0" lang="en-US" sz="4400" u="none">
                <a:solidFill>
                  <a:schemeClr val="dk2"/>
                </a:solidFill>
                <a:latin typeface="Arial"/>
                <a:ea typeface="Arial"/>
                <a:cs typeface="Arial"/>
                <a:sym typeface="Arial"/>
              </a:rPr>
              <a:t>The Structure of Mountain Ranges</a:t>
            </a:r>
            <a:endParaRPr/>
          </a:p>
        </p:txBody>
      </p:sp>
      <p:sp>
        <p:nvSpPr>
          <p:cNvPr id="288" name="Google Shape;288;p28"/>
          <p:cNvSpPr txBox="1"/>
          <p:nvPr>
            <p:ph idx="1" type="subTitle"/>
          </p:nvPr>
        </p:nvSpPr>
        <p:spPr>
          <a:xfrm>
            <a:off x="849312" y="3049587"/>
            <a:ext cx="6248400" cy="23622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960"/>
              <a:buNone/>
            </a:pPr>
            <a:r>
              <a:rPr b="0" i="0" lang="en-US" sz="2800" u="none">
                <a:solidFill>
                  <a:schemeClr val="dk1"/>
                </a:solidFill>
                <a:latin typeface="Arial"/>
                <a:ea typeface="Arial"/>
                <a:cs typeface="Arial"/>
                <a:sym typeface="Arial"/>
              </a:rPr>
              <a:t>por Peter Molnar</a:t>
            </a:r>
            <a:endParaRPr/>
          </a:p>
          <a:p>
            <a:pPr indent="0" lvl="0" marL="0" rtl="0" algn="r">
              <a:lnSpc>
                <a:spcPct val="100000"/>
              </a:lnSpc>
              <a:spcBef>
                <a:spcPts val="560"/>
              </a:spcBef>
              <a:spcAft>
                <a:spcPts val="0"/>
              </a:spcAft>
              <a:buSzPts val="1960"/>
              <a:buNone/>
            </a:pPr>
            <a:r>
              <a:rPr b="0" i="0" lang="en-US" sz="2800" u="none">
                <a:solidFill>
                  <a:schemeClr val="dk1"/>
                </a:solidFill>
                <a:latin typeface="Arial"/>
                <a:ea typeface="Arial"/>
                <a:cs typeface="Arial"/>
                <a:sym typeface="Arial"/>
              </a:rPr>
              <a:t>Artigo do Scientific American, julho de 1986, volume 255 (1): 64-73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pic>
        <p:nvPicPr>
          <p:cNvPr descr="fig2-mol" id="293" name="Google Shape;293;p29"/>
          <p:cNvPicPr preferRelativeResize="0"/>
          <p:nvPr>
            <p:ph idx="1" type="body"/>
          </p:nvPr>
        </p:nvPicPr>
        <p:blipFill rotWithShape="1">
          <a:blip r:embed="rId3">
            <a:alphaModFix/>
          </a:blip>
          <a:srcRect b="0" l="0" r="0" t="0"/>
          <a:stretch/>
        </p:blipFill>
        <p:spPr>
          <a:xfrm>
            <a:off x="3230562" y="260350"/>
            <a:ext cx="5913437" cy="6597650"/>
          </a:xfrm>
          <a:prstGeom prst="rect">
            <a:avLst/>
          </a:prstGeom>
          <a:noFill/>
          <a:ln>
            <a:noFill/>
          </a:ln>
        </p:spPr>
      </p:pic>
      <p:sp>
        <p:nvSpPr>
          <p:cNvPr id="294" name="Google Shape;294;p29"/>
          <p:cNvSpPr txBox="1"/>
          <p:nvPr/>
        </p:nvSpPr>
        <p:spPr>
          <a:xfrm>
            <a:off x="179387" y="404812"/>
            <a:ext cx="3132137" cy="60483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a:solidFill>
                  <a:schemeClr val="dk1"/>
                </a:solidFill>
                <a:latin typeface="Arial"/>
                <a:ea typeface="Arial"/>
                <a:cs typeface="Arial"/>
                <a:sym typeface="Arial"/>
              </a:rPr>
              <a:t>Três mecanismos de compensação isostática.</a:t>
            </a:r>
            <a:endParaRPr/>
          </a:p>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Pratt (topo)</a:t>
            </a:r>
            <a:r>
              <a:rPr b="0" i="1" lang="en-US" sz="1400" u="none">
                <a:solidFill>
                  <a:schemeClr val="dk1"/>
                </a:solidFill>
                <a:latin typeface="Arial"/>
                <a:ea typeface="Arial"/>
                <a:cs typeface="Arial"/>
                <a:sym typeface="Arial"/>
              </a:rPr>
              <a:t> </a:t>
            </a:r>
            <a:r>
              <a:rPr b="0" i="0" lang="en-US" sz="1400" u="none">
                <a:solidFill>
                  <a:schemeClr val="dk1"/>
                </a:solidFill>
                <a:latin typeface="Arial"/>
                <a:ea typeface="Arial"/>
                <a:cs typeface="Arial"/>
                <a:sym typeface="Arial"/>
              </a:rPr>
              <a:t>propôs que a densidade da crosta varia lateralmente e que a montanha mantém-se alta onde a densidade é (cinza claro).</a:t>
            </a:r>
            <a:endParaRPr/>
          </a:p>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Airy (meio) assumiu que a crosta tem densidade uniforme, mas é espessa sob as montanhas: como icebergs, montanhas são sustentadas por raízes profundas de material mais leve. </a:t>
            </a:r>
            <a:endParaRPr/>
          </a:p>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Vening-Meinesz propôs que um sistema de montanhas é compensado regionalmente ao invés de localmente (baixo). O peso das montanhas encurva uma camada forte, a litosfera, que usualmente inclui a crosta e parte do manto e que se sobrepõe a uma camada mais fraca, com características fluidas, chamada astenosfera. A flexão da astenosfera distribui a carga sobre uma região maior. As montanhas mantêm-se altas numa litosfera mais espessa porque esta flexiona menos que uma litosfera mais fina (linhas pontilhadas).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0"/>
          <p:cNvSpPr txBox="1"/>
          <p:nvPr/>
        </p:nvSpPr>
        <p:spPr>
          <a:xfrm>
            <a:off x="323850" y="1628775"/>
            <a:ext cx="8208962" cy="5035550"/>
          </a:xfrm>
          <a:prstGeom prst="rect">
            <a:avLst/>
          </a:prstGeom>
          <a:noFill/>
          <a:ln>
            <a:noFill/>
          </a:ln>
        </p:spPr>
        <p:txBody>
          <a:bodyPr anchorCtr="0" anchor="ctr" bIns="45700" lIns="91425" spcFirstLastPara="1" rIns="91425" wrap="square" tIns="45700">
            <a:noAutofit/>
          </a:bodyPr>
          <a:lstStyle/>
          <a:p>
            <a:pPr indent="269875" lvl="0" marL="0" marR="0" rtl="0" algn="l">
              <a:lnSpc>
                <a:spcPct val="100000"/>
              </a:lnSpc>
              <a:spcBef>
                <a:spcPts val="0"/>
              </a:spcBef>
              <a:spcAft>
                <a:spcPts val="0"/>
              </a:spcAft>
              <a:buClr>
                <a:schemeClr val="dk1"/>
              </a:buClr>
              <a:buSzPts val="1800"/>
              <a:buFont typeface="Arial"/>
              <a:buNone/>
            </a:pPr>
            <a:r>
              <a:rPr b="1" i="0" lang="en-US" sz="1800" u="sng">
                <a:solidFill>
                  <a:schemeClr val="dk1"/>
                </a:solidFill>
                <a:latin typeface="Arial"/>
                <a:ea typeface="Arial"/>
                <a:cs typeface="Arial"/>
                <a:sym typeface="Arial"/>
              </a:rPr>
              <a:t>Himalaia e Tibete</a:t>
            </a:r>
            <a:r>
              <a:rPr b="1" i="0" lang="en-US" sz="1800" u="none">
                <a:solidFill>
                  <a:schemeClr val="dk1"/>
                </a:solidFill>
                <a:latin typeface="Arial"/>
                <a:ea typeface="Arial"/>
                <a:cs typeface="Arial"/>
                <a:sym typeface="Arial"/>
              </a:rPr>
              <a:t>: A compensação do Himalaia não ocorre segundo o modelo de Airy, pois para essa cordilheira esperava-se uma crosta com espessura de 80 km (raiz entre 40 a 45 km). Dados de sísmica -&gt; crosta com espessura de 55 km =&gt; raiz entre 15 e 20 km (crosta da Índia entre 35-40 km). Platô do Tibete o modelo de Airy funciona. A crosta tem espessura entre 65 a 70 km. Então essa feição é sustentada apenas pela força de empuxo da crosta. Por esta razão o platô está se espalhando para leste.</a:t>
            </a:r>
            <a:r>
              <a:rPr b="0" i="0" lang="en-US" sz="1800" u="none">
                <a:solidFill>
                  <a:schemeClr val="dk1"/>
                </a:solidFill>
                <a:latin typeface="Arial"/>
                <a:ea typeface="Arial"/>
                <a:cs typeface="Arial"/>
                <a:sym typeface="Arial"/>
              </a:rPr>
              <a:t> </a:t>
            </a:r>
            <a:endParaRPr/>
          </a:p>
          <a:p>
            <a:pPr indent="269875"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269875" lvl="0" marL="0" marR="0" rtl="0" algn="l">
              <a:lnSpc>
                <a:spcPct val="100000"/>
              </a:lnSpc>
              <a:spcBef>
                <a:spcPts val="0"/>
              </a:spcBef>
              <a:spcAft>
                <a:spcPts val="0"/>
              </a:spcAft>
              <a:buClr>
                <a:schemeClr val="dk1"/>
              </a:buClr>
              <a:buSzPts val="1800"/>
              <a:buFont typeface="Arial"/>
              <a:buNone/>
            </a:pPr>
            <a:r>
              <a:rPr b="1" i="0" lang="en-US" sz="1800" u="sng">
                <a:solidFill>
                  <a:schemeClr val="dk1"/>
                </a:solidFill>
                <a:latin typeface="Arial"/>
                <a:ea typeface="Arial"/>
                <a:cs typeface="Arial"/>
                <a:sym typeface="Arial"/>
              </a:rPr>
              <a:t>Alpes</a:t>
            </a:r>
            <a:r>
              <a:rPr b="1" i="0" lang="en-US" sz="1800" u="none">
                <a:solidFill>
                  <a:schemeClr val="dk1"/>
                </a:solidFill>
                <a:latin typeface="Arial"/>
                <a:ea typeface="Arial"/>
                <a:cs typeface="Arial"/>
                <a:sym typeface="Arial"/>
              </a:rPr>
              <a:t>: sustentação por placa elástica. A espessura da crosta da placa da Europa é duas vezes menor que no Himalaia =&gt; Alpes serem cerca de duas vezes menos altos que o Himalaia.</a:t>
            </a:r>
            <a:endParaRPr/>
          </a:p>
          <a:p>
            <a:pPr indent="269875" lvl="0" marL="0" marR="0" rtl="0" algn="l">
              <a:lnSpc>
                <a:spcPct val="100000"/>
              </a:lnSpc>
              <a:spcBef>
                <a:spcPts val="0"/>
              </a:spcBef>
              <a:spcAft>
                <a:spcPts val="0"/>
              </a:spcAft>
              <a:buClr>
                <a:schemeClr val="dk1"/>
              </a:buClr>
              <a:buSzPts val="1800"/>
              <a:buFont typeface="Arial"/>
              <a:buNone/>
            </a:pPr>
            <a:r>
              <a:t/>
            </a:r>
            <a:endParaRPr b="1" i="0" sz="1800" u="none">
              <a:solidFill>
                <a:schemeClr val="dk1"/>
              </a:solidFill>
              <a:latin typeface="Arial"/>
              <a:ea typeface="Arial"/>
              <a:cs typeface="Arial"/>
              <a:sym typeface="Arial"/>
            </a:endParaRPr>
          </a:p>
          <a:p>
            <a:pPr indent="269875" lvl="0" marL="0" marR="0" rtl="0" algn="l">
              <a:lnSpc>
                <a:spcPct val="100000"/>
              </a:lnSpc>
              <a:spcBef>
                <a:spcPts val="0"/>
              </a:spcBef>
              <a:spcAft>
                <a:spcPts val="0"/>
              </a:spcAft>
              <a:buClr>
                <a:schemeClr val="dk1"/>
              </a:buClr>
              <a:buSzPts val="1800"/>
              <a:buFont typeface="Arial"/>
              <a:buNone/>
            </a:pPr>
            <a:r>
              <a:rPr b="1" i="0" lang="en-US" sz="1800" u="sng">
                <a:solidFill>
                  <a:schemeClr val="dk1"/>
                </a:solidFill>
                <a:latin typeface="Arial"/>
                <a:ea typeface="Arial"/>
                <a:cs typeface="Arial"/>
                <a:sym typeface="Arial"/>
              </a:rPr>
              <a:t>Havaí</a:t>
            </a:r>
            <a:r>
              <a:rPr b="1" i="0" lang="en-US" sz="1800" u="none">
                <a:solidFill>
                  <a:schemeClr val="dk1"/>
                </a:solidFill>
                <a:latin typeface="Arial"/>
                <a:ea typeface="Arial"/>
                <a:cs typeface="Arial"/>
                <a:sym typeface="Arial"/>
              </a:rPr>
              <a:t>: placa elástica e com compensação regional. A placa do Pacífico flexiona sob o peso das ilhas formando bacias em toda a volta.</a:t>
            </a:r>
            <a:endParaRPr/>
          </a:p>
          <a:p>
            <a:pPr indent="269875" lvl="0" marL="0" marR="0" rtl="0" algn="l">
              <a:lnSpc>
                <a:spcPct val="100000"/>
              </a:lnSpc>
              <a:spcBef>
                <a:spcPts val="0"/>
              </a:spcBef>
              <a:spcAft>
                <a:spcPts val="0"/>
              </a:spcAft>
              <a:buClr>
                <a:schemeClr val="dk1"/>
              </a:buClr>
              <a:buSzPts val="1800"/>
              <a:buFont typeface="Arial"/>
              <a:buNone/>
            </a:pPr>
            <a:r>
              <a:t/>
            </a:r>
            <a:endParaRPr b="1" i="0" sz="1800" u="none">
              <a:solidFill>
                <a:schemeClr val="dk1"/>
              </a:solidFill>
              <a:latin typeface="Arial"/>
              <a:ea typeface="Arial"/>
              <a:cs typeface="Arial"/>
              <a:sym typeface="Arial"/>
            </a:endParaRPr>
          </a:p>
          <a:p>
            <a:pPr indent="269875" lvl="0" marL="0" marR="0" rtl="0" algn="l">
              <a:lnSpc>
                <a:spcPct val="100000"/>
              </a:lnSpc>
              <a:spcBef>
                <a:spcPts val="0"/>
              </a:spcBef>
              <a:spcAft>
                <a:spcPts val="0"/>
              </a:spcAft>
              <a:buClr>
                <a:schemeClr val="dk1"/>
              </a:buClr>
              <a:buSzPts val="1800"/>
              <a:buFont typeface="Arial"/>
              <a:buNone/>
            </a:pPr>
            <a:r>
              <a:rPr b="1" i="0" lang="en-US" sz="1800" u="sng">
                <a:solidFill>
                  <a:schemeClr val="dk1"/>
                </a:solidFill>
                <a:latin typeface="Arial"/>
                <a:ea typeface="Arial"/>
                <a:cs typeface="Arial"/>
                <a:sym typeface="Arial"/>
              </a:rPr>
              <a:t>Andes</a:t>
            </a:r>
            <a:r>
              <a:rPr b="1" i="0" lang="en-US" sz="1800" u="none">
                <a:solidFill>
                  <a:schemeClr val="dk1"/>
                </a:solidFill>
                <a:latin typeface="Arial"/>
                <a:ea typeface="Arial"/>
                <a:cs typeface="Arial"/>
                <a:sym typeface="Arial"/>
              </a:rPr>
              <a:t>: possível sustentação por empuxo (modelo de Airy). A crosta na região tem espessura da ordem de 70 km.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pic>
        <p:nvPicPr>
          <p:cNvPr descr="Fig9" id="304" name="Google Shape;304;p31"/>
          <p:cNvPicPr preferRelativeResize="0"/>
          <p:nvPr/>
        </p:nvPicPr>
        <p:blipFill rotWithShape="1">
          <a:blip r:embed="rId3">
            <a:alphaModFix/>
          </a:blip>
          <a:srcRect b="0" l="0" r="0" t="0"/>
          <a:stretch/>
        </p:blipFill>
        <p:spPr>
          <a:xfrm>
            <a:off x="0" y="1217612"/>
            <a:ext cx="6443662" cy="5640387"/>
          </a:xfrm>
          <a:prstGeom prst="rect">
            <a:avLst/>
          </a:prstGeom>
          <a:noFill/>
          <a:ln>
            <a:noFill/>
          </a:ln>
        </p:spPr>
      </p:pic>
      <p:sp>
        <p:nvSpPr>
          <p:cNvPr id="305" name="Google Shape;305;p31"/>
          <p:cNvSpPr txBox="1"/>
          <p:nvPr/>
        </p:nvSpPr>
        <p:spPr>
          <a:xfrm>
            <a:off x="6011862" y="1268412"/>
            <a:ext cx="2879725" cy="52260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(a) esquema das zonas de subducção, empurrão, grandes falhas e extensão Cenozóica no leste da Ásia.</a:t>
            </a:r>
            <a:endParaRPr/>
          </a:p>
          <a:p>
            <a:pPr indent="0" lvl="0" marL="0" marR="0" rtl="0" algn="l">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À direita são mostrados três estágios sucessivos quando um bloco rígido (Índia) avança sobre um bloco de massa plástica (Ásia). A massa plástica está confinada apenas do lado esquerdo, deixando o lado direito livre (China e Indochina) para deformar-se. A extrusão resultante (direito embaixo) de dois blocos e o falhamento e rifte acima do bloco rígido são similares à deformação em grande escala mostrada em (a). </a:t>
            </a:r>
            <a:endParaRPr/>
          </a:p>
        </p:txBody>
      </p:sp>
      <p:sp>
        <p:nvSpPr>
          <p:cNvPr id="306" name="Google Shape;306;p31"/>
          <p:cNvSpPr txBox="1"/>
          <p:nvPr>
            <p:ph type="title"/>
          </p:nvPr>
        </p:nvSpPr>
        <p:spPr>
          <a:xfrm>
            <a:off x="457200" y="122237"/>
            <a:ext cx="7543800" cy="96361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Himalaia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32"/>
          <p:cNvSpPr txBox="1"/>
          <p:nvPr>
            <p:ph type="title"/>
          </p:nvPr>
        </p:nvSpPr>
        <p:spPr>
          <a:xfrm>
            <a:off x="457200" y="122237"/>
            <a:ext cx="7543800" cy="6365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500"/>
              <a:buFont typeface="Arial"/>
              <a:buNone/>
            </a:pPr>
            <a:r>
              <a:rPr b="1" i="0" lang="en-US" sz="3500" u="none">
                <a:solidFill>
                  <a:schemeClr val="dk2"/>
                </a:solidFill>
                <a:latin typeface="Arial"/>
                <a:ea typeface="Arial"/>
                <a:cs typeface="Arial"/>
                <a:sym typeface="Arial"/>
              </a:rPr>
              <a:t>Hawai</a:t>
            </a:r>
            <a:endParaRPr/>
          </a:p>
        </p:txBody>
      </p:sp>
      <p:pic>
        <p:nvPicPr>
          <p:cNvPr descr="fig5-mol" id="312" name="Google Shape;312;p32"/>
          <p:cNvPicPr preferRelativeResize="0"/>
          <p:nvPr>
            <p:ph idx="4294967295" type="body"/>
          </p:nvPr>
        </p:nvPicPr>
        <p:blipFill rotWithShape="1">
          <a:blip r:embed="rId3">
            <a:alphaModFix/>
          </a:blip>
          <a:srcRect b="0" l="0" r="0" t="0"/>
          <a:stretch/>
        </p:blipFill>
        <p:spPr>
          <a:xfrm>
            <a:off x="1258887" y="768350"/>
            <a:ext cx="7092950" cy="6089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pic>
        <p:nvPicPr>
          <p:cNvPr descr="fig6-mol" id="317" name="Google Shape;317;p33"/>
          <p:cNvPicPr preferRelativeResize="0"/>
          <p:nvPr>
            <p:ph idx="1" type="body"/>
          </p:nvPr>
        </p:nvPicPr>
        <p:blipFill rotWithShape="1">
          <a:blip r:embed="rId3">
            <a:alphaModFix/>
          </a:blip>
          <a:srcRect b="0" l="0" r="0" t="0"/>
          <a:stretch/>
        </p:blipFill>
        <p:spPr>
          <a:xfrm>
            <a:off x="1258887" y="255587"/>
            <a:ext cx="6265862" cy="4324350"/>
          </a:xfrm>
          <a:prstGeom prst="rect">
            <a:avLst/>
          </a:prstGeom>
          <a:noFill/>
          <a:ln>
            <a:noFill/>
          </a:ln>
        </p:spPr>
      </p:pic>
      <p:sp>
        <p:nvSpPr>
          <p:cNvPr id="318" name="Google Shape;318;p33"/>
          <p:cNvSpPr txBox="1"/>
          <p:nvPr/>
        </p:nvSpPr>
        <p:spPr>
          <a:xfrm>
            <a:off x="323850" y="4652962"/>
            <a:ext cx="8496300" cy="20478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Andes peruanos.</a:t>
            </a:r>
            <a:r>
              <a:rPr b="0" i="0" lang="en-US" sz="1600" u="none">
                <a:solidFill>
                  <a:schemeClr val="dk1"/>
                </a:solidFill>
                <a:latin typeface="Arial"/>
                <a:ea typeface="Arial"/>
                <a:cs typeface="Arial"/>
                <a:sym typeface="Arial"/>
              </a:rPr>
              <a:t> As montanhas são sustentadas por uma raiz crustal profunda. Oeste da Cordilheira Blanca a crosta espessada pela intrusão de material vulcânico. A convergência das duas placas espessa a crosta, encurtando a placa sul-americana. Região leste sub-andina: dobramentos, crosta encurtada e soerguida enquanto o escudo brasileiro é empurrado sob as montanhas. </a:t>
            </a:r>
            <a:endParaRPr/>
          </a:p>
          <a:p>
            <a:pPr indent="0" lvl="0" marL="0" marR="0" rtl="0" algn="l">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A crosta no altiplano está sendo estendida, no lado oeste da Cordilheira Blanca grandes blocos de crosta desmoronaram ao longo de falhas normais. Os Andes podem estar desmoronando já que as forças horizontais que o sustentam estão diminuindo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34"/>
          <p:cNvSpPr txBox="1"/>
          <p:nvPr>
            <p:ph type="ctrTitle"/>
          </p:nvPr>
        </p:nvSpPr>
        <p:spPr>
          <a:xfrm>
            <a:off x="755650" y="404812"/>
            <a:ext cx="6408737" cy="20161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99"/>
              </a:buClr>
              <a:buSzPts val="4800"/>
              <a:buFont typeface="Arial"/>
              <a:buNone/>
            </a:pPr>
            <a:r>
              <a:rPr b="0" i="0" lang="en-US" sz="4800" u="none">
                <a:solidFill>
                  <a:srgbClr val="000099"/>
                </a:solidFill>
                <a:latin typeface="Arial"/>
                <a:ea typeface="Arial"/>
                <a:cs typeface="Arial"/>
                <a:sym typeface="Arial"/>
              </a:rPr>
              <a:t>Como erosão constrói montanhas</a:t>
            </a:r>
            <a:r>
              <a:rPr b="1" i="0" lang="en-US" sz="4800" u="none">
                <a:solidFill>
                  <a:schemeClr val="dk2"/>
                </a:solidFill>
                <a:latin typeface="Arial"/>
                <a:ea typeface="Arial"/>
                <a:cs typeface="Arial"/>
                <a:sym typeface="Arial"/>
              </a:rPr>
              <a:t> </a:t>
            </a:r>
            <a:endParaRPr/>
          </a:p>
        </p:txBody>
      </p:sp>
      <p:sp>
        <p:nvSpPr>
          <p:cNvPr id="324" name="Google Shape;324;p34"/>
          <p:cNvSpPr txBox="1"/>
          <p:nvPr>
            <p:ph idx="1" type="subTitle"/>
          </p:nvPr>
        </p:nvSpPr>
        <p:spPr>
          <a:xfrm>
            <a:off x="323850" y="3284537"/>
            <a:ext cx="6840537" cy="2354262"/>
          </a:xfrm>
          <a:prstGeom prst="rect">
            <a:avLst/>
          </a:prstGeom>
          <a:noFill/>
          <a:ln>
            <a:noFill/>
          </a:ln>
        </p:spPr>
        <p:txBody>
          <a:bodyPr anchorCtr="0" anchor="t" bIns="45700" lIns="91425" spcFirstLastPara="1" rIns="91425" wrap="square" tIns="45700">
            <a:noAutofit/>
          </a:bodyPr>
          <a:lstStyle/>
          <a:p>
            <a:pPr indent="0" lvl="0" marL="0" rtl="0" algn="r">
              <a:lnSpc>
                <a:spcPct val="80000"/>
              </a:lnSpc>
              <a:spcBef>
                <a:spcPts val="0"/>
              </a:spcBef>
              <a:spcAft>
                <a:spcPts val="0"/>
              </a:spcAft>
              <a:buSzPts val="1680"/>
              <a:buNone/>
            </a:pPr>
            <a:r>
              <a:rPr b="0" i="0" lang="en-US" sz="2400" u="none">
                <a:solidFill>
                  <a:schemeClr val="dk1"/>
                </a:solidFill>
                <a:latin typeface="Arial"/>
                <a:ea typeface="Arial"/>
                <a:cs typeface="Arial"/>
                <a:sym typeface="Arial"/>
              </a:rPr>
              <a:t>Por Nicholas Pinter e Mark T. Bradon.</a:t>
            </a:r>
            <a:endParaRPr/>
          </a:p>
          <a:p>
            <a:pPr indent="0" lvl="0" marL="0" rtl="0" algn="r">
              <a:lnSpc>
                <a:spcPct val="80000"/>
              </a:lnSpc>
              <a:spcBef>
                <a:spcPts val="480"/>
              </a:spcBef>
              <a:spcAft>
                <a:spcPts val="0"/>
              </a:spcAft>
              <a:buSzPts val="1680"/>
              <a:buNone/>
            </a:pPr>
            <a:r>
              <a:rPr b="0" i="0" lang="en-US" sz="2400" u="none">
                <a:solidFill>
                  <a:schemeClr val="dk1"/>
                </a:solidFill>
                <a:latin typeface="Arial"/>
                <a:ea typeface="Arial"/>
                <a:cs typeface="Arial"/>
                <a:sym typeface="Arial"/>
              </a:rPr>
              <a:t> Publicado no Scientific American, abril de 1997, </a:t>
            </a:r>
            <a:endParaRPr/>
          </a:p>
          <a:p>
            <a:pPr indent="0" lvl="0" marL="0" rtl="0" algn="r">
              <a:lnSpc>
                <a:spcPct val="80000"/>
              </a:lnSpc>
              <a:spcBef>
                <a:spcPts val="480"/>
              </a:spcBef>
              <a:spcAft>
                <a:spcPts val="0"/>
              </a:spcAft>
              <a:buSzPts val="1680"/>
              <a:buNone/>
            </a:pPr>
            <a:r>
              <a:rPr b="0" i="0" lang="en-US" sz="2400" u="none">
                <a:solidFill>
                  <a:schemeClr val="dk1"/>
                </a:solidFill>
                <a:latin typeface="Arial"/>
                <a:ea typeface="Arial"/>
                <a:cs typeface="Arial"/>
                <a:sym typeface="Arial"/>
              </a:rPr>
              <a:t>60-65. </a:t>
            </a:r>
            <a:endParaRPr/>
          </a:p>
          <a:p>
            <a:pPr indent="0" lvl="0" marL="0" rtl="0" algn="r">
              <a:lnSpc>
                <a:spcPct val="80000"/>
              </a:lnSpc>
              <a:spcBef>
                <a:spcPts val="480"/>
              </a:spcBef>
              <a:spcAft>
                <a:spcPts val="0"/>
              </a:spcAft>
              <a:buSzPts val="1680"/>
              <a:buNone/>
            </a:pPr>
            <a:r>
              <a:rPr b="0" i="0" lang="en-US" sz="2400" u="none">
                <a:solidFill>
                  <a:schemeClr val="dk1"/>
                </a:solidFill>
                <a:latin typeface="Arial"/>
                <a:ea typeface="Arial"/>
                <a:cs typeface="Arial"/>
                <a:sym typeface="Arial"/>
              </a:rPr>
              <a:t>Publicado na edição especial da Scientific American do Brasil, “As formas mutantes da Terra”, especial n. 20.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17"/>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Colisão continental </a:t>
            </a:r>
            <a:endParaRPr/>
          </a:p>
        </p:txBody>
      </p:sp>
      <p:sp>
        <p:nvSpPr>
          <p:cNvPr id="212" name="Google Shape;212;p17"/>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Cinturões orogênicos – longos trechos, em forma de arco, de rochas fortemente deformadas. Criação de sistemas de montanhas nos continentes.</a:t>
            </a:r>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Resultado da convergência de placas – está associado  a encurtamento intraplaca, espessamento crustal e soerguimento topográfico.</a:t>
            </a:r>
            <a:endParaRPr/>
          </a:p>
          <a:p>
            <a:pPr indent="-342900" lvl="0" marL="342900" rtl="0" algn="l">
              <a:lnSpc>
                <a:spcPct val="100000"/>
              </a:lnSpc>
              <a:spcBef>
                <a:spcPts val="600"/>
              </a:spcBef>
              <a:spcAft>
                <a:spcPts val="0"/>
              </a:spcAft>
              <a:buSzPts val="2100"/>
              <a:buNone/>
            </a:pPr>
            <a:r>
              <a:t/>
            </a:r>
            <a:endParaRPr b="0" i="0" sz="3000" u="none">
              <a:solidFill>
                <a:schemeClr val="dk1"/>
              </a:solidFill>
              <a:latin typeface="Arial"/>
              <a:ea typeface="Arial"/>
              <a:cs typeface="Arial"/>
              <a:sym typeface="Arial"/>
            </a:endParaRPr>
          </a:p>
          <a:p>
            <a:pPr indent="-209550" lvl="0" marL="342900" rtl="0" algn="l">
              <a:spcBef>
                <a:spcPts val="600"/>
              </a:spcBef>
              <a:spcAft>
                <a:spcPts val="0"/>
              </a:spcAft>
              <a:buSzPts val="2100"/>
              <a:buNone/>
            </a:pPr>
            <a:r>
              <a:t/>
            </a:r>
            <a:endParaRPr b="0" i="0" sz="300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35"/>
          <p:cNvSpPr txBox="1"/>
          <p:nvPr/>
        </p:nvSpPr>
        <p:spPr>
          <a:xfrm>
            <a:off x="179387" y="1044575"/>
            <a:ext cx="8208962" cy="53101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erosão desagrega as rochas, remove os sedimentos das encostas e os transporta por rios. </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agentes da erosão: gravidade, água, vento e gelo</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Fatores atuam junto: clima, declive topográfico e tipos de rochas próximos ou na superfície. </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Exemplos: de interação</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o clima úmido favorece a erosão (chuva) m as favorece o crescimento de vegetação que “segura” o solo. </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Clima seco e frio dos pólos forma uma camada de gelo que impede a erosão, mas o movimento de geleiras é um dos mais violento agente erosivo.</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Efeito do vento ou orografia pode provocar a erosão maior de um lado ou de outro da cordilheira criando zonas áridas.</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Efeito da altitude: montanhas mais altas estão em regiões de temperatura mais baixa e com menos vegetação, aumentando a erosão, principalmente por geleiras. </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Em clima temperado o declive é um fato muito importante. Quanto mais inclinado for o terreno maior será a erosão causada pelo binômio gravidade-água</a:t>
            </a:r>
            <a:r>
              <a:rPr b="0" i="0" lang="en-US" sz="1800" u="none">
                <a:solidFill>
                  <a:srgbClr val="000099"/>
                </a:solidFill>
                <a:latin typeface="Arial"/>
                <a:ea typeface="Arial"/>
                <a:cs typeface="Arial"/>
                <a:sym typeface="Arial"/>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pic>
        <p:nvPicPr>
          <p:cNvPr descr="erosao-mont-1" id="334" name="Google Shape;334;p36"/>
          <p:cNvPicPr preferRelativeResize="0"/>
          <p:nvPr/>
        </p:nvPicPr>
        <p:blipFill rotWithShape="1">
          <a:blip r:embed="rId3">
            <a:alphaModFix/>
          </a:blip>
          <a:srcRect b="0" l="0" r="0" t="0"/>
          <a:stretch/>
        </p:blipFill>
        <p:spPr>
          <a:xfrm>
            <a:off x="539750" y="903287"/>
            <a:ext cx="8424862" cy="49609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pic>
        <p:nvPicPr>
          <p:cNvPr descr="erosao-mont-2" id="339" name="Google Shape;339;p37"/>
          <p:cNvPicPr preferRelativeResize="0"/>
          <p:nvPr/>
        </p:nvPicPr>
        <p:blipFill rotWithShape="1">
          <a:blip r:embed="rId3">
            <a:alphaModFix/>
          </a:blip>
          <a:srcRect b="0" l="0" r="0" t="0"/>
          <a:stretch/>
        </p:blipFill>
        <p:spPr>
          <a:xfrm>
            <a:off x="323850" y="1052512"/>
            <a:ext cx="8601075" cy="38846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38"/>
          <p:cNvSpPr txBox="1"/>
          <p:nvPr/>
        </p:nvSpPr>
        <p:spPr>
          <a:xfrm>
            <a:off x="250825" y="395287"/>
            <a:ext cx="8137525" cy="1917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Isostasia é um dos principais fenômenos na formação de montanhas, ligando processos internos da Terra com a geomorfologia, ou processos externos. </a:t>
            </a:r>
            <a:endParaRPr/>
          </a:p>
          <a:p>
            <a:pPr indent="-152400" lvl="0" marL="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erosão remove massa =&gt; a isostasia soergue montanhas para compensar cerca de 80% da massa removida.</a:t>
            </a:r>
            <a:endParaRPr/>
          </a:p>
        </p:txBody>
      </p:sp>
      <p:sp>
        <p:nvSpPr>
          <p:cNvPr id="345" name="Google Shape;345;p38"/>
          <p:cNvSpPr txBox="1"/>
          <p:nvPr/>
        </p:nvSpPr>
        <p:spPr>
          <a:xfrm>
            <a:off x="250825" y="2659062"/>
            <a:ext cx="8424862" cy="40544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Últimos 40 Ma houve um grande aumento na formação de montanhas, junto com grandes mudanças climáticas relacionadas a um resfriamento global.</a:t>
            </a:r>
            <a:endParaRPr/>
          </a:p>
          <a:p>
            <a:pPr indent="0" lvl="0" marL="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Montanhas afetam distribuição de chuva e neve, aumentando dissolução das rochas e reações químicas que removem carbono da atmosfera, levando a redução global de temperatura.</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ou</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 Resfriamento global motivado pela deriva dos continentes que alterou a posição de continentes e oceanos nas várias latitudes modificando as correntes de água. O resfriamento aumento a erosão, que por sua vez aumentou o soerguimento de montanhas por isostasia.</a:t>
            </a:r>
            <a:endParaRPr/>
          </a:p>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9"/>
          <p:cNvSpPr txBox="1"/>
          <p:nvPr/>
        </p:nvSpPr>
        <p:spPr>
          <a:xfrm>
            <a:off x="323850" y="949325"/>
            <a:ext cx="7993062" cy="4968875"/>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0033CC"/>
              </a:buClr>
              <a:buSzPts val="2000"/>
              <a:buFont typeface="Arial"/>
              <a:buNone/>
            </a:pPr>
            <a:r>
              <a:rPr b="1" i="0" lang="en-US" sz="2000" u="none">
                <a:solidFill>
                  <a:srgbClr val="0033CC"/>
                </a:solidFill>
                <a:latin typeface="Arial"/>
                <a:ea typeface="Arial"/>
                <a:cs typeface="Arial"/>
                <a:sym typeface="Arial"/>
              </a:rPr>
              <a:t>Fases em um cordilheira</a:t>
            </a:r>
            <a:r>
              <a:rPr b="0" i="0" lang="en-US" sz="2000" u="none">
                <a:solidFill>
                  <a:srgbClr val="0033CC"/>
                </a:solidFill>
                <a:latin typeface="Arial"/>
                <a:ea typeface="Arial"/>
                <a:cs typeface="Arial"/>
                <a:sym typeface="Arial"/>
              </a:rPr>
              <a:t>:</a:t>
            </a:r>
            <a:endParaRPr/>
          </a:p>
          <a:p>
            <a:pPr indent="-342900" lvl="0" marL="342900" marR="0" rtl="0" algn="l">
              <a:lnSpc>
                <a:spcPct val="100000"/>
              </a:lnSpc>
              <a:spcBef>
                <a:spcPts val="0"/>
              </a:spcBef>
              <a:spcAft>
                <a:spcPts val="0"/>
              </a:spcAft>
              <a:buClr>
                <a:schemeClr val="dk1"/>
              </a:buClr>
              <a:buSzPts val="2000"/>
              <a:buFont typeface="Arial"/>
              <a:buNone/>
            </a:pPr>
            <a:r>
              <a:t/>
            </a:r>
            <a:endParaRPr b="0" i="0" sz="2000" u="none">
              <a:solidFill>
                <a:srgbClr val="0033CC"/>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AutoNum type="arabicParenR"/>
            </a:pPr>
            <a:r>
              <a:rPr b="0" i="0" lang="en-US" sz="2000" u="none">
                <a:solidFill>
                  <a:schemeClr val="dk1"/>
                </a:solidFill>
                <a:latin typeface="Arial"/>
                <a:ea typeface="Arial"/>
                <a:cs typeface="Arial"/>
                <a:sym typeface="Arial"/>
              </a:rPr>
              <a:t>Estágio formativo – colisão ou processo tectônico que espessa a crosta e soergue a topografia.</a:t>
            </a:r>
            <a:endParaRPr/>
          </a:p>
          <a:p>
            <a:pPr indent="-342900" lvl="0" marL="342900" marR="0" rtl="0" algn="l">
              <a:lnSpc>
                <a:spcPct val="100000"/>
              </a:lnSpc>
              <a:spcBef>
                <a:spcPts val="0"/>
              </a:spcBef>
              <a:spcAft>
                <a:spcPts val="0"/>
              </a:spcAft>
              <a:buClr>
                <a:srgbClr val="0033CC"/>
              </a:buClr>
              <a:buSzPts val="2000"/>
              <a:buFont typeface="Arial"/>
              <a:buNone/>
            </a:pPr>
            <a:r>
              <a:rPr b="1" i="0" lang="en-US" sz="2000" u="none">
                <a:solidFill>
                  <a:srgbClr val="0033CC"/>
                </a:solidFill>
                <a:latin typeface="Arial"/>
                <a:ea typeface="Arial"/>
                <a:cs typeface="Arial"/>
                <a:sym typeface="Arial"/>
              </a:rPr>
              <a:t>Soerguimento/tempo &gt; erosão/tempo</a:t>
            </a:r>
            <a:r>
              <a:rPr b="0" i="0" lang="en-US" sz="2000" u="none">
                <a:solidFill>
                  <a:srgbClr val="0033CC"/>
                </a:solidFill>
                <a:latin typeface="Arial"/>
                <a:ea typeface="Arial"/>
                <a:cs typeface="Arial"/>
                <a:sym typeface="Arial"/>
              </a:rPr>
              <a:t>.</a:t>
            </a:r>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2) Estágio estacionário - Estágio anterior aumenta a erosão, que por sua vez aumenta o soerguimento. Dependendo do clima e tamanho da cordilheira o soerguimento continuará até que a erosão ou a resistência da crosta limite o crescimento.</a:t>
            </a:r>
            <a:endParaRPr/>
          </a:p>
          <a:p>
            <a:pPr indent="-342900" lvl="0" marL="342900" marR="0" rtl="0" algn="l">
              <a:lnSpc>
                <a:spcPct val="100000"/>
              </a:lnSpc>
              <a:spcBef>
                <a:spcPts val="0"/>
              </a:spcBef>
              <a:spcAft>
                <a:spcPts val="0"/>
              </a:spcAft>
              <a:buClr>
                <a:srgbClr val="0033CC"/>
              </a:buClr>
              <a:buSzPts val="2000"/>
              <a:buFont typeface="Arial"/>
              <a:buNone/>
            </a:pPr>
            <a:r>
              <a:rPr b="1" i="0" lang="en-US" sz="2000" u="none">
                <a:solidFill>
                  <a:srgbClr val="0033CC"/>
                </a:solidFill>
                <a:latin typeface="Arial"/>
                <a:ea typeface="Arial"/>
                <a:cs typeface="Arial"/>
                <a:sym typeface="Arial"/>
              </a:rPr>
              <a:t>Soerguimento/tempo = erosão/tempo</a:t>
            </a:r>
            <a:r>
              <a:rPr b="0" i="0" lang="en-US" sz="2000" u="none">
                <a:solidFill>
                  <a:schemeClr val="dk1"/>
                </a:solidFill>
                <a:latin typeface="Arial"/>
                <a:ea typeface="Arial"/>
                <a:cs typeface="Arial"/>
                <a:sym typeface="Arial"/>
              </a:rPr>
              <a:t>.</a:t>
            </a:r>
            <a:endParaRPr/>
          </a:p>
          <a:p>
            <a:pPr indent="-342900" lvl="0" marL="342900" marR="0" rtl="0" algn="l">
              <a:lnSpc>
                <a:spcPct val="100000"/>
              </a:lnSpc>
              <a:spcBef>
                <a:spcPts val="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3) Estágio final - Erosão predomina e a cordilheira começa um lento e longo processo de diminuição de altitude.</a:t>
            </a:r>
            <a:endParaRPr/>
          </a:p>
          <a:p>
            <a:pPr indent="-342900" lvl="0" marL="342900" marR="0" rtl="0" algn="l">
              <a:lnSpc>
                <a:spcPct val="100000"/>
              </a:lnSpc>
              <a:spcBef>
                <a:spcPts val="0"/>
              </a:spcBef>
              <a:spcAft>
                <a:spcPts val="0"/>
              </a:spcAft>
              <a:buClr>
                <a:srgbClr val="0033CC"/>
              </a:buClr>
              <a:buSzPts val="2000"/>
              <a:buFont typeface="Arial"/>
              <a:buNone/>
            </a:pPr>
            <a:r>
              <a:rPr b="1" i="0" lang="en-US" sz="2000" u="none">
                <a:solidFill>
                  <a:srgbClr val="0033CC"/>
                </a:solidFill>
                <a:latin typeface="Arial"/>
                <a:ea typeface="Arial"/>
                <a:cs typeface="Arial"/>
                <a:sym typeface="Arial"/>
              </a:rPr>
              <a:t>Soerguimento/tempo &lt; erosão/tempo.</a:t>
            </a:r>
            <a:endParaRPr/>
          </a:p>
          <a:p>
            <a:pPr indent="0" lvl="0" marL="0" marR="0" rtl="0" algn="l">
              <a:lnSpc>
                <a:spcPct val="100000"/>
              </a:lnSpc>
              <a:spcBef>
                <a:spcPts val="0"/>
              </a:spcBef>
              <a:spcAft>
                <a:spcPts val="0"/>
              </a:spcAft>
              <a:buNone/>
            </a:pPr>
            <a:r>
              <a:t/>
            </a:r>
            <a:endParaRPr b="1" i="0" sz="2000" u="none">
              <a:solidFill>
                <a:srgbClr val="0033CC"/>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0"/>
          <p:cNvSpPr txBox="1"/>
          <p:nvPr>
            <p:ph type="ctrTitle"/>
          </p:nvPr>
        </p:nvSpPr>
        <p:spPr>
          <a:xfrm>
            <a:off x="755650" y="404812"/>
            <a:ext cx="6337300" cy="230346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hlink"/>
              </a:buClr>
              <a:buSzPts val="4800"/>
              <a:buFont typeface="Arial"/>
              <a:buNone/>
            </a:pPr>
            <a:r>
              <a:rPr b="0" i="0" lang="en-US" sz="4800" u="none">
                <a:solidFill>
                  <a:schemeClr val="hlink"/>
                </a:solidFill>
                <a:latin typeface="Arial"/>
                <a:ea typeface="Arial"/>
                <a:cs typeface="Arial"/>
                <a:sym typeface="Arial"/>
              </a:rPr>
              <a:t>Processos que esculpem a Terra</a:t>
            </a:r>
            <a:r>
              <a:rPr b="1" i="0" lang="en-US" sz="4800" u="none">
                <a:solidFill>
                  <a:schemeClr val="dk2"/>
                </a:solidFill>
                <a:latin typeface="Arial"/>
                <a:ea typeface="Arial"/>
                <a:cs typeface="Arial"/>
                <a:sym typeface="Arial"/>
              </a:rPr>
              <a:t> </a:t>
            </a:r>
            <a:endParaRPr/>
          </a:p>
        </p:txBody>
      </p:sp>
      <p:sp>
        <p:nvSpPr>
          <p:cNvPr id="356" name="Google Shape;356;p40"/>
          <p:cNvSpPr txBox="1"/>
          <p:nvPr>
            <p:ph idx="1" type="subTitle"/>
          </p:nvPr>
        </p:nvSpPr>
        <p:spPr>
          <a:xfrm>
            <a:off x="323850" y="3284537"/>
            <a:ext cx="6769100" cy="3240087"/>
          </a:xfrm>
          <a:prstGeom prst="rect">
            <a:avLst/>
          </a:prstGeom>
          <a:noFill/>
          <a:ln>
            <a:noFill/>
          </a:ln>
        </p:spPr>
        <p:txBody>
          <a:bodyPr anchorCtr="0" anchor="t" bIns="45700" lIns="91425" spcFirstLastPara="1" rIns="91425" wrap="square" tIns="45700">
            <a:noAutofit/>
          </a:bodyPr>
          <a:lstStyle/>
          <a:p>
            <a:pPr indent="0" lvl="0" marL="0" rtl="0" algn="r">
              <a:lnSpc>
                <a:spcPct val="80000"/>
              </a:lnSpc>
              <a:spcBef>
                <a:spcPts val="0"/>
              </a:spcBef>
              <a:spcAft>
                <a:spcPts val="0"/>
              </a:spcAft>
              <a:buSzPts val="1960"/>
              <a:buNone/>
            </a:pPr>
            <a:r>
              <a:rPr b="0" i="0" lang="en-US" sz="2800" u="none">
                <a:solidFill>
                  <a:schemeClr val="dk1"/>
                </a:solidFill>
                <a:latin typeface="Arial"/>
                <a:ea typeface="Arial"/>
                <a:cs typeface="Arial"/>
                <a:sym typeface="Arial"/>
              </a:rPr>
              <a:t>Por Michel Gurnis.</a:t>
            </a:r>
            <a:endParaRPr/>
          </a:p>
          <a:p>
            <a:pPr indent="0" lvl="0" marL="0" rtl="0" algn="r">
              <a:lnSpc>
                <a:spcPct val="80000"/>
              </a:lnSpc>
              <a:spcBef>
                <a:spcPts val="560"/>
              </a:spcBef>
              <a:spcAft>
                <a:spcPts val="0"/>
              </a:spcAft>
              <a:buSzPts val="1960"/>
              <a:buNone/>
            </a:pPr>
            <a:r>
              <a:t/>
            </a:r>
            <a:endParaRPr b="0" i="0" sz="2800" u="none">
              <a:solidFill>
                <a:schemeClr val="dk1"/>
              </a:solidFill>
              <a:latin typeface="Arial"/>
              <a:ea typeface="Arial"/>
              <a:cs typeface="Arial"/>
              <a:sym typeface="Arial"/>
            </a:endParaRPr>
          </a:p>
          <a:p>
            <a:pPr indent="0" lvl="0" marL="0" rtl="0" algn="r">
              <a:lnSpc>
                <a:spcPct val="80000"/>
              </a:lnSpc>
              <a:spcBef>
                <a:spcPts val="560"/>
              </a:spcBef>
              <a:spcAft>
                <a:spcPts val="0"/>
              </a:spcAft>
              <a:buSzPts val="1960"/>
              <a:buNone/>
            </a:pPr>
            <a:r>
              <a:rPr b="0" i="0" lang="en-US" sz="2800" u="none">
                <a:solidFill>
                  <a:schemeClr val="dk1"/>
                </a:solidFill>
                <a:latin typeface="Arial"/>
                <a:ea typeface="Arial"/>
                <a:cs typeface="Arial"/>
                <a:sym typeface="Arial"/>
              </a:rPr>
              <a:t> Publicado no Scientific American, março de 2001, 34-41.</a:t>
            </a:r>
            <a:endParaRPr/>
          </a:p>
          <a:p>
            <a:pPr indent="0" lvl="0" marL="0" rtl="0" algn="r">
              <a:lnSpc>
                <a:spcPct val="80000"/>
              </a:lnSpc>
              <a:spcBef>
                <a:spcPts val="560"/>
              </a:spcBef>
              <a:spcAft>
                <a:spcPts val="0"/>
              </a:spcAft>
              <a:buSzPts val="1960"/>
              <a:buNone/>
            </a:pPr>
            <a:r>
              <a:t/>
            </a:r>
            <a:endParaRPr b="0" i="0" sz="2800" u="none">
              <a:solidFill>
                <a:schemeClr val="dk1"/>
              </a:solidFill>
              <a:latin typeface="Arial"/>
              <a:ea typeface="Arial"/>
              <a:cs typeface="Arial"/>
              <a:sym typeface="Arial"/>
            </a:endParaRPr>
          </a:p>
          <a:p>
            <a:pPr indent="0" lvl="0" marL="0" rtl="0" algn="r">
              <a:lnSpc>
                <a:spcPct val="80000"/>
              </a:lnSpc>
              <a:spcBef>
                <a:spcPts val="560"/>
              </a:spcBef>
              <a:spcAft>
                <a:spcPts val="0"/>
              </a:spcAft>
              <a:buSzPts val="1960"/>
              <a:buNone/>
            </a:pPr>
            <a:r>
              <a:rPr b="0" i="0" lang="en-US" sz="2800" u="none">
                <a:solidFill>
                  <a:schemeClr val="dk1"/>
                </a:solidFill>
                <a:latin typeface="Arial"/>
                <a:ea typeface="Arial"/>
                <a:cs typeface="Arial"/>
                <a:sym typeface="Arial"/>
              </a:rPr>
              <a:t> Publicado na edição especial da Scientific American do Brasil, “As formas mutantes da Terra”, especial n. 20.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pic>
        <p:nvPicPr>
          <p:cNvPr descr="manto-mont-6" id="361" name="Google Shape;361;p41"/>
          <p:cNvPicPr preferRelativeResize="0"/>
          <p:nvPr/>
        </p:nvPicPr>
        <p:blipFill rotWithShape="1">
          <a:blip r:embed="rId3">
            <a:alphaModFix/>
          </a:blip>
          <a:srcRect b="0" l="0" r="0" t="0"/>
          <a:stretch/>
        </p:blipFill>
        <p:spPr>
          <a:xfrm>
            <a:off x="1258887" y="188912"/>
            <a:ext cx="6918325" cy="3122612"/>
          </a:xfrm>
          <a:prstGeom prst="rect">
            <a:avLst/>
          </a:prstGeom>
          <a:noFill/>
          <a:ln>
            <a:noFill/>
          </a:ln>
        </p:spPr>
      </p:pic>
      <p:sp>
        <p:nvSpPr>
          <p:cNvPr id="362" name="Google Shape;362;p41"/>
          <p:cNvSpPr txBox="1"/>
          <p:nvPr/>
        </p:nvSpPr>
        <p:spPr>
          <a:xfrm>
            <a:off x="395287" y="3548062"/>
            <a:ext cx="8353425" cy="2771775"/>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Sul da África=&gt;  um dos maiores platôs do mundo, mais de 1500 km de extensão e cerca de 2 km de altura. </a:t>
            </a:r>
            <a:endParaRPr/>
          </a:p>
          <a:p>
            <a:pPr indent="0" lvl="0" marL="0" marR="0" rtl="0" algn="just">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Sul da África e oceano próximo tem subido lentamente nos últimos 100 Ma, embora esteja longe de borda tectônica ativa.</a:t>
            </a:r>
            <a:endParaRPr/>
          </a:p>
          <a:p>
            <a:pPr indent="0" lvl="0" marL="0" marR="0" rtl="0" algn="just">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 No passado, pedaços da Austrália e da América do Norte afundaram centenas de metros e depois soergueram novamente. </a:t>
            </a:r>
            <a:endParaRPr/>
          </a:p>
          <a:p>
            <a:pPr indent="0" lvl="0" marL="0" marR="0" rtl="0" algn="just">
              <a:lnSpc>
                <a:spcPct val="100000"/>
              </a:lnSpc>
              <a:spcBef>
                <a:spcPts val="0"/>
              </a:spcBef>
              <a:spcAft>
                <a:spcPts val="0"/>
              </a:spcAft>
              <a:buClr>
                <a:srgbClr val="FF6600"/>
              </a:buClr>
              <a:buSzPts val="2200"/>
              <a:buFont typeface="Arial"/>
              <a:buNone/>
            </a:pPr>
            <a:r>
              <a:rPr b="1" i="0" lang="en-US" sz="2200" u="none">
                <a:solidFill>
                  <a:srgbClr val="FF6600"/>
                </a:solidFill>
                <a:latin typeface="Arial"/>
                <a:ea typeface="Arial"/>
                <a:cs typeface="Arial"/>
                <a:sym typeface="Arial"/>
              </a:rPr>
              <a:t>Movimentos do material do manto parece ser o responsável por esses movimentos verticais.</a:t>
            </a:r>
            <a:r>
              <a:rPr b="0" i="0" lang="en-US" sz="2200" u="none">
                <a:solidFill>
                  <a:srgbClr val="FF6600"/>
                </a:solidFill>
                <a:latin typeface="Arial"/>
                <a:ea typeface="Arial"/>
                <a:cs typeface="Arial"/>
                <a:sym typeface="Arial"/>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pic>
        <p:nvPicPr>
          <p:cNvPr descr="manto-mont-1" id="367" name="Google Shape;367;p42"/>
          <p:cNvPicPr preferRelativeResize="0"/>
          <p:nvPr/>
        </p:nvPicPr>
        <p:blipFill rotWithShape="1">
          <a:blip r:embed="rId3">
            <a:alphaModFix/>
          </a:blip>
          <a:srcRect b="0" l="0" r="0" t="0"/>
          <a:stretch/>
        </p:blipFill>
        <p:spPr>
          <a:xfrm>
            <a:off x="1403350" y="0"/>
            <a:ext cx="5614987" cy="4708525"/>
          </a:xfrm>
          <a:prstGeom prst="rect">
            <a:avLst/>
          </a:prstGeom>
          <a:noFill/>
          <a:ln>
            <a:noFill/>
          </a:ln>
        </p:spPr>
      </p:pic>
      <p:sp>
        <p:nvSpPr>
          <p:cNvPr id="368" name="Google Shape;368;p42"/>
          <p:cNvSpPr txBox="1"/>
          <p:nvPr/>
        </p:nvSpPr>
        <p:spPr>
          <a:xfrm>
            <a:off x="684212" y="5091112"/>
            <a:ext cx="7993062" cy="17668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a:solidFill>
                  <a:schemeClr val="dk1"/>
                </a:solidFill>
                <a:latin typeface="Arial"/>
                <a:ea typeface="Arial"/>
                <a:cs typeface="Arial"/>
                <a:sym typeface="Arial"/>
              </a:rPr>
              <a:t>Resultado de tomografia sísmica mostrando o material frio com maior velocidade (azul) e o material mais quente, com velocidade menor (amarelo) Superpluma da África soerguendo o sul da África e material frio puxando parte da Indonésia e América do Norte.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pic>
        <p:nvPicPr>
          <p:cNvPr descr="manto-mont-2" id="373" name="Google Shape;373;p43"/>
          <p:cNvPicPr preferRelativeResize="0"/>
          <p:nvPr/>
        </p:nvPicPr>
        <p:blipFill rotWithShape="1">
          <a:blip r:embed="rId3">
            <a:alphaModFix/>
          </a:blip>
          <a:srcRect b="0" l="0" r="0" t="0"/>
          <a:stretch/>
        </p:blipFill>
        <p:spPr>
          <a:xfrm>
            <a:off x="611187" y="0"/>
            <a:ext cx="7223125" cy="2703512"/>
          </a:xfrm>
          <a:prstGeom prst="rect">
            <a:avLst/>
          </a:prstGeom>
          <a:noFill/>
          <a:ln>
            <a:noFill/>
          </a:ln>
        </p:spPr>
      </p:pic>
      <p:sp>
        <p:nvSpPr>
          <p:cNvPr id="374" name="Google Shape;374;p43"/>
          <p:cNvSpPr txBox="1"/>
          <p:nvPr/>
        </p:nvSpPr>
        <p:spPr>
          <a:xfrm>
            <a:off x="0" y="2620962"/>
            <a:ext cx="8820150" cy="16160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Elevações e depressões mostrando as variações do campo gravimétrico da Terra. Altos indicam valores de gravidade acima do normal, devido ao excesso de massa no interior da Terra, enquanto que os baixos indicam deficiência de massa no interior. Essas diferenças de gravidade mostram singularidades no interior do manto.</a:t>
            </a:r>
            <a:endParaRPr/>
          </a:p>
        </p:txBody>
      </p:sp>
      <p:sp>
        <p:nvSpPr>
          <p:cNvPr id="375" name="Google Shape;375;p43"/>
          <p:cNvSpPr txBox="1"/>
          <p:nvPr/>
        </p:nvSpPr>
        <p:spPr>
          <a:xfrm>
            <a:off x="250825" y="4405312"/>
            <a:ext cx="8497887" cy="22256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Associar o movimento e fluidos muito densos ao campo gravimétrico. </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Fluido leve ao subir, empurra para cima o material mais quente que está acima dele criando um excesso de massa (valor mais alto de gravidade) próximo à superfície. </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O material mais denso, ao afundar arrasta consigo material que está próximo à superfície criando uma deficiência de massa (valor menor de gravidade).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pic>
        <p:nvPicPr>
          <p:cNvPr descr="manto-mont-3" id="380" name="Google Shape;380;p44"/>
          <p:cNvPicPr preferRelativeResize="0"/>
          <p:nvPr/>
        </p:nvPicPr>
        <p:blipFill rotWithShape="1">
          <a:blip r:embed="rId3">
            <a:alphaModFix/>
          </a:blip>
          <a:srcRect b="0" l="0" r="0" t="0"/>
          <a:stretch/>
        </p:blipFill>
        <p:spPr>
          <a:xfrm>
            <a:off x="539750" y="3175"/>
            <a:ext cx="7561262" cy="685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18"/>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Cinturões orogênicos </a:t>
            </a:r>
            <a:endParaRPr/>
          </a:p>
        </p:txBody>
      </p:sp>
      <p:sp>
        <p:nvSpPr>
          <p:cNvPr id="218" name="Google Shape;218;p18"/>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não colisional ou tipo Andino: continente-oceano</a:t>
            </a:r>
            <a:endParaRPr/>
          </a:p>
          <a:p>
            <a:pPr indent="-342900" lvl="0" marL="342900" rtl="0" algn="l">
              <a:lnSpc>
                <a:spcPct val="100000"/>
              </a:lnSpc>
              <a:spcBef>
                <a:spcPts val="600"/>
              </a:spcBef>
              <a:spcAft>
                <a:spcPts val="0"/>
              </a:spcAft>
              <a:buClr>
                <a:schemeClr val="dk2"/>
              </a:buClr>
              <a:buSzPts val="2100"/>
              <a:buFont typeface="Noto Sans Symbols"/>
              <a:buChar char="●"/>
            </a:pPr>
            <a:r>
              <a:rPr b="0" i="0" lang="en-US" sz="3000" u="none">
                <a:solidFill>
                  <a:schemeClr val="dk1"/>
                </a:solidFill>
                <a:latin typeface="Arial"/>
                <a:ea typeface="Arial"/>
                <a:cs typeface="Arial"/>
                <a:sym typeface="Arial"/>
              </a:rPr>
              <a:t>Colisional:</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Continente – continente: Alpes Europeus e Himalaia</a:t>
            </a:r>
            <a:endParaRPr/>
          </a:p>
          <a:p>
            <a:pPr indent="-347662" lvl="1" marL="692150" rtl="0" algn="l">
              <a:lnSpc>
                <a:spcPct val="100000"/>
              </a:lnSpc>
              <a:spcBef>
                <a:spcPts val="520"/>
              </a:spcBef>
              <a:spcAft>
                <a:spcPts val="0"/>
              </a:spcAft>
              <a:buClr>
                <a:schemeClr val="accent2"/>
              </a:buClr>
              <a:buSzPts val="1820"/>
              <a:buFont typeface="Noto Sans Symbols"/>
              <a:buChar char="●"/>
            </a:pPr>
            <a:r>
              <a:rPr b="0" i="0" lang="en-US" sz="2600" u="none">
                <a:solidFill>
                  <a:schemeClr val="dk1"/>
                </a:solidFill>
                <a:latin typeface="Arial"/>
                <a:ea typeface="Arial"/>
                <a:cs typeface="Arial"/>
                <a:sym typeface="Arial"/>
              </a:rPr>
              <a:t>Arco de ilhas – continente: Taiwan (Filipinas) e Timor Banda (Austrália)</a:t>
            </a:r>
            <a:endParaRPr/>
          </a:p>
          <a:p>
            <a:pPr indent="-347662" lvl="1" marL="692150" rtl="0" algn="l">
              <a:lnSpc>
                <a:spcPct val="100000"/>
              </a:lnSpc>
              <a:spcBef>
                <a:spcPts val="520"/>
              </a:spcBef>
              <a:spcAft>
                <a:spcPts val="0"/>
              </a:spcAft>
              <a:buSzPts val="1820"/>
              <a:buNone/>
            </a:pPr>
            <a:r>
              <a:rPr b="0" i="0" lang="en-US" sz="2600" u="none">
                <a:solidFill>
                  <a:schemeClr val="dk1"/>
                </a:solidFill>
                <a:latin typeface="Arial"/>
                <a:ea typeface="Arial"/>
                <a:cs typeface="Arial"/>
                <a:sym typeface="Arial"/>
              </a:rPr>
              <a:t>Resultado de diferenças na reologia e resistência da placa litosférica continental resultam nos diversos tipos de deformação</a:t>
            </a:r>
            <a:endParaRPr/>
          </a:p>
          <a:p>
            <a:pPr indent="-227330" lvl="0" marL="342900" rtl="0" algn="l">
              <a:spcBef>
                <a:spcPts val="520"/>
              </a:spcBef>
              <a:spcAft>
                <a:spcPts val="0"/>
              </a:spcAft>
              <a:buSzPts val="1820"/>
              <a:buNone/>
            </a:pPr>
            <a:r>
              <a:t/>
            </a:r>
            <a:endParaRPr b="0" i="0" sz="2600" u="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pic>
        <p:nvPicPr>
          <p:cNvPr descr="manto-mont-4" id="385" name="Google Shape;385;p45"/>
          <p:cNvPicPr preferRelativeResize="0"/>
          <p:nvPr/>
        </p:nvPicPr>
        <p:blipFill rotWithShape="1">
          <a:blip r:embed="rId3">
            <a:alphaModFix/>
          </a:blip>
          <a:srcRect b="0" l="0" r="0" t="0"/>
          <a:stretch/>
        </p:blipFill>
        <p:spPr>
          <a:xfrm>
            <a:off x="539750" y="-58737"/>
            <a:ext cx="7591425" cy="68818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19"/>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Cinturões orogênicos: Arco de ilhas – continente</a:t>
            </a:r>
            <a:endParaRPr/>
          </a:p>
        </p:txBody>
      </p:sp>
      <p:sp>
        <p:nvSpPr>
          <p:cNvPr id="224" name="Google Shape;224;p19"/>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7662" lvl="1" marL="692150" rtl="0" algn="l">
              <a:lnSpc>
                <a:spcPct val="100000"/>
              </a:lnSpc>
              <a:spcBef>
                <a:spcPts val="0"/>
              </a:spcBef>
              <a:spcAft>
                <a:spcPts val="0"/>
              </a:spcAft>
              <a:buSzPts val="1820"/>
              <a:buNone/>
            </a:pPr>
            <a:r>
              <a:rPr b="0" i="0" lang="en-US" sz="2600" u="none">
                <a:solidFill>
                  <a:schemeClr val="dk1"/>
                </a:solidFill>
                <a:latin typeface="Arial"/>
                <a:ea typeface="Arial"/>
                <a:cs typeface="Arial"/>
                <a:sym typeface="Arial"/>
              </a:rPr>
              <a:t>Cinturões orogênicos são menores</a:t>
            </a:r>
            <a:endParaRPr/>
          </a:p>
          <a:p>
            <a:pPr indent="-347662" lvl="1" marL="692150" rtl="0" algn="l">
              <a:lnSpc>
                <a:spcPct val="100000"/>
              </a:lnSpc>
              <a:spcBef>
                <a:spcPts val="520"/>
              </a:spcBef>
              <a:spcAft>
                <a:spcPts val="0"/>
              </a:spcAft>
              <a:buSzPts val="1820"/>
              <a:buNone/>
            </a:pPr>
            <a:r>
              <a:rPr b="0" i="0" lang="en-US" sz="2600" u="none">
                <a:solidFill>
                  <a:schemeClr val="dk1"/>
                </a:solidFill>
                <a:latin typeface="Arial"/>
                <a:ea typeface="Arial"/>
                <a:cs typeface="Arial"/>
                <a:sym typeface="Arial"/>
              </a:rPr>
              <a:t>Tempo de vida mais curto – estágio intermediário durante o fechamento de um oceano</a:t>
            </a:r>
            <a:endParaRPr/>
          </a:p>
          <a:p>
            <a:pPr indent="-347662" lvl="1" marL="692150" rtl="0" algn="l">
              <a:lnSpc>
                <a:spcPct val="100000"/>
              </a:lnSpc>
              <a:spcBef>
                <a:spcPts val="520"/>
              </a:spcBef>
              <a:spcAft>
                <a:spcPts val="0"/>
              </a:spcAft>
              <a:buSzPts val="1820"/>
              <a:buNone/>
            </a:pPr>
            <a:r>
              <a:rPr b="0" i="0" lang="en-US" sz="2600" u="none">
                <a:solidFill>
                  <a:schemeClr val="dk1"/>
                </a:solidFill>
                <a:latin typeface="Arial"/>
                <a:ea typeface="Arial"/>
                <a:cs typeface="Arial"/>
                <a:sym typeface="Arial"/>
              </a:rPr>
              <a:t>Bons locais para estudar como continente crece</a:t>
            </a:r>
            <a:endParaRPr/>
          </a:p>
          <a:p>
            <a:pPr indent="-347662" lvl="1" marL="692150" rtl="0" algn="l">
              <a:lnSpc>
                <a:spcPct val="100000"/>
              </a:lnSpc>
              <a:spcBef>
                <a:spcPts val="520"/>
              </a:spcBef>
              <a:spcAft>
                <a:spcPts val="0"/>
              </a:spcAft>
              <a:buSzPts val="1820"/>
              <a:buNone/>
            </a:pPr>
            <a:r>
              <a:t/>
            </a:r>
            <a:endParaRPr b="0" i="0" sz="2600" u="none">
              <a:solidFill>
                <a:schemeClr val="dk1"/>
              </a:solidFill>
              <a:latin typeface="Arial"/>
              <a:ea typeface="Arial"/>
              <a:cs typeface="Arial"/>
              <a:sym typeface="Arial"/>
            </a:endParaRPr>
          </a:p>
          <a:p>
            <a:pPr indent="-347662" lvl="1" marL="692150" rtl="0" algn="l">
              <a:lnSpc>
                <a:spcPct val="100000"/>
              </a:lnSpc>
              <a:spcBef>
                <a:spcPts val="520"/>
              </a:spcBef>
              <a:spcAft>
                <a:spcPts val="0"/>
              </a:spcAft>
              <a:buSzPts val="1820"/>
              <a:buNone/>
            </a:pPr>
            <a:r>
              <a:rPr b="0" i="0" lang="en-US" sz="2600" u="none">
                <a:solidFill>
                  <a:schemeClr val="dk1"/>
                </a:solidFill>
                <a:latin typeface="Arial"/>
                <a:ea typeface="Arial"/>
                <a:cs typeface="Arial"/>
                <a:sym typeface="Arial"/>
              </a:rPr>
              <a:t>Arco de ilhas – continente: Taiwan (Filipinas) e Timor Banda (Austrália)</a:t>
            </a:r>
            <a:endParaRPr/>
          </a:p>
          <a:p>
            <a:pPr indent="-347662" lvl="1" marL="692150" rtl="0" algn="l">
              <a:lnSpc>
                <a:spcPct val="100000"/>
              </a:lnSpc>
              <a:spcBef>
                <a:spcPts val="520"/>
              </a:spcBef>
              <a:spcAft>
                <a:spcPts val="0"/>
              </a:spcAft>
              <a:buSzPts val="1820"/>
              <a:buNone/>
            </a:pPr>
            <a:r>
              <a:t/>
            </a:r>
            <a:endParaRPr b="0" i="0" sz="2600" u="none">
              <a:solidFill>
                <a:schemeClr val="dk1"/>
              </a:solidFill>
              <a:latin typeface="Arial"/>
              <a:ea typeface="Arial"/>
              <a:cs typeface="Arial"/>
              <a:sym typeface="Arial"/>
            </a:endParaRPr>
          </a:p>
          <a:p>
            <a:pPr indent="-227330" lvl="0" marL="342900" rtl="0" algn="l">
              <a:spcBef>
                <a:spcPts val="520"/>
              </a:spcBef>
              <a:spcAft>
                <a:spcPts val="0"/>
              </a:spcAft>
              <a:buSzPts val="1820"/>
              <a:buNone/>
            </a:pPr>
            <a:r>
              <a:t/>
            </a:r>
            <a:endParaRPr b="0" i="0" sz="2600" u="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0"/>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Arco de ilhas – continente: Timor Banda (Austrália)</a:t>
            </a:r>
            <a:endParaRPr/>
          </a:p>
        </p:txBody>
      </p:sp>
      <p:pic>
        <p:nvPicPr>
          <p:cNvPr id="230" name="Google Shape;230;p20"/>
          <p:cNvPicPr preferRelativeResize="0"/>
          <p:nvPr>
            <p:ph idx="1" type="body"/>
          </p:nvPr>
        </p:nvPicPr>
        <p:blipFill rotWithShape="1">
          <a:blip r:embed="rId3">
            <a:alphaModFix/>
          </a:blip>
          <a:srcRect b="0" l="0" r="0" t="0"/>
          <a:stretch/>
        </p:blipFill>
        <p:spPr>
          <a:xfrm>
            <a:off x="357187" y="1285875"/>
            <a:ext cx="6929437" cy="4924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1"/>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Cinturões orogênicos: Arco de ilhas – continente</a:t>
            </a:r>
            <a:endParaRPr/>
          </a:p>
        </p:txBody>
      </p:sp>
      <p:sp>
        <p:nvSpPr>
          <p:cNvPr id="236" name="Google Shape;236;p21"/>
          <p:cNvSpPr txBox="1"/>
          <p:nvPr>
            <p:ph idx="1" type="body"/>
          </p:nvPr>
        </p:nvSpPr>
        <p:spPr>
          <a:xfrm>
            <a:off x="457200" y="1719262"/>
            <a:ext cx="8229600" cy="4411662"/>
          </a:xfrm>
          <a:prstGeom prst="rect">
            <a:avLst/>
          </a:prstGeom>
          <a:noFill/>
          <a:ln>
            <a:noFill/>
          </a:ln>
        </p:spPr>
        <p:txBody>
          <a:bodyPr anchorCtr="0" anchor="t" bIns="45700" lIns="91425" spcFirstLastPara="1" rIns="91425" wrap="square" tIns="45700">
            <a:noAutofit/>
          </a:bodyPr>
          <a:lstStyle/>
          <a:p>
            <a:pPr indent="-347662" lvl="1" marL="692150" rtl="0" algn="l">
              <a:lnSpc>
                <a:spcPct val="100000"/>
              </a:lnSpc>
              <a:spcBef>
                <a:spcPts val="0"/>
              </a:spcBef>
              <a:spcAft>
                <a:spcPts val="0"/>
              </a:spcAft>
              <a:buSzPts val="1820"/>
              <a:buNone/>
            </a:pPr>
            <a:r>
              <a:t/>
            </a:r>
            <a:endParaRPr b="0" i="0" sz="2600" u="none">
              <a:solidFill>
                <a:schemeClr val="dk1"/>
              </a:solidFill>
              <a:latin typeface="Arial"/>
              <a:ea typeface="Arial"/>
              <a:cs typeface="Arial"/>
              <a:sym typeface="Arial"/>
            </a:endParaRPr>
          </a:p>
          <a:p>
            <a:pPr indent="-227330" lvl="0" marL="342900" rtl="0" algn="l">
              <a:spcBef>
                <a:spcPts val="520"/>
              </a:spcBef>
              <a:spcAft>
                <a:spcPts val="0"/>
              </a:spcAft>
              <a:buSzPts val="1820"/>
              <a:buNone/>
            </a:pPr>
            <a:r>
              <a:t/>
            </a:r>
            <a:endParaRPr b="0" i="0" sz="2600" u="none">
              <a:solidFill>
                <a:schemeClr val="dk1"/>
              </a:solidFill>
              <a:latin typeface="Arial"/>
              <a:ea typeface="Arial"/>
              <a:cs typeface="Arial"/>
              <a:sym typeface="Arial"/>
            </a:endParaRPr>
          </a:p>
        </p:txBody>
      </p:sp>
      <p:pic>
        <p:nvPicPr>
          <p:cNvPr id="237" name="Google Shape;237;p21"/>
          <p:cNvPicPr preferRelativeResize="0"/>
          <p:nvPr/>
        </p:nvPicPr>
        <p:blipFill rotWithShape="1">
          <a:blip r:embed="rId3">
            <a:alphaModFix/>
          </a:blip>
          <a:srcRect b="0" l="0" r="0" t="0"/>
          <a:stretch/>
        </p:blipFill>
        <p:spPr>
          <a:xfrm>
            <a:off x="357187" y="3857625"/>
            <a:ext cx="6748462" cy="2703512"/>
          </a:xfrm>
          <a:prstGeom prst="rect">
            <a:avLst/>
          </a:prstGeom>
          <a:noFill/>
          <a:ln>
            <a:noFill/>
          </a:ln>
        </p:spPr>
      </p:pic>
      <p:pic>
        <p:nvPicPr>
          <p:cNvPr id="238" name="Google Shape;238;p21"/>
          <p:cNvPicPr preferRelativeResize="0"/>
          <p:nvPr/>
        </p:nvPicPr>
        <p:blipFill rotWithShape="1">
          <a:blip r:embed="rId4">
            <a:alphaModFix/>
          </a:blip>
          <a:srcRect b="0" l="0" r="0" t="0"/>
          <a:stretch/>
        </p:blipFill>
        <p:spPr>
          <a:xfrm>
            <a:off x="4857750" y="714375"/>
            <a:ext cx="4286250" cy="3046412"/>
          </a:xfrm>
          <a:prstGeom prst="rect">
            <a:avLst/>
          </a:prstGeom>
          <a:noFill/>
          <a:ln>
            <a:noFill/>
          </a:ln>
        </p:spPr>
      </p:pic>
      <p:cxnSp>
        <p:nvCxnSpPr>
          <p:cNvPr id="239" name="Google Shape;239;p21"/>
          <p:cNvCxnSpPr/>
          <p:nvPr/>
        </p:nvCxnSpPr>
        <p:spPr>
          <a:xfrm flipH="1" rot="5400000">
            <a:off x="7108031" y="1821656"/>
            <a:ext cx="1571625" cy="500062"/>
          </a:xfrm>
          <a:prstGeom prst="straightConnector1">
            <a:avLst/>
          </a:prstGeom>
          <a:noFill/>
          <a:ln cap="flat" cmpd="sng" w="38100">
            <a:solidFill>
              <a:srgbClr val="999900"/>
            </a:solidFill>
            <a:prstDash val="solid"/>
            <a:miter lim="800000"/>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22"/>
          <p:cNvSpPr txBox="1"/>
          <p:nvPr>
            <p:ph type="title"/>
          </p:nvPr>
        </p:nvSpPr>
        <p:spPr>
          <a:xfrm>
            <a:off x="0" y="122237"/>
            <a:ext cx="8286750" cy="73501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Arco de ilhas – Taiwan (Filipinas) </a:t>
            </a:r>
            <a:endParaRPr/>
          </a:p>
        </p:txBody>
      </p:sp>
      <p:pic>
        <p:nvPicPr>
          <p:cNvPr id="245" name="Google Shape;245;p22"/>
          <p:cNvPicPr preferRelativeResize="0"/>
          <p:nvPr>
            <p:ph idx="1" type="body"/>
          </p:nvPr>
        </p:nvPicPr>
        <p:blipFill rotWithShape="1">
          <a:blip r:embed="rId3">
            <a:alphaModFix/>
          </a:blip>
          <a:srcRect b="0" l="0" r="0" t="0"/>
          <a:stretch/>
        </p:blipFill>
        <p:spPr>
          <a:xfrm>
            <a:off x="0" y="833437"/>
            <a:ext cx="4357687" cy="6024562"/>
          </a:xfrm>
          <a:prstGeom prst="rect">
            <a:avLst/>
          </a:prstGeom>
          <a:noFill/>
          <a:ln>
            <a:noFill/>
          </a:ln>
        </p:spPr>
      </p:pic>
      <p:pic>
        <p:nvPicPr>
          <p:cNvPr id="246" name="Google Shape;246;p22"/>
          <p:cNvPicPr preferRelativeResize="0"/>
          <p:nvPr/>
        </p:nvPicPr>
        <p:blipFill rotWithShape="1">
          <a:blip r:embed="rId4">
            <a:alphaModFix/>
          </a:blip>
          <a:srcRect b="0" l="0" r="0" t="0"/>
          <a:stretch/>
        </p:blipFill>
        <p:spPr>
          <a:xfrm>
            <a:off x="4357687" y="5500687"/>
            <a:ext cx="4786312" cy="1219200"/>
          </a:xfrm>
          <a:prstGeom prst="rect">
            <a:avLst/>
          </a:prstGeom>
          <a:noFill/>
          <a:ln>
            <a:noFill/>
          </a:ln>
        </p:spPr>
      </p:pic>
      <p:pic>
        <p:nvPicPr>
          <p:cNvPr id="247" name="Google Shape;247;p22"/>
          <p:cNvPicPr preferRelativeResize="0"/>
          <p:nvPr/>
        </p:nvPicPr>
        <p:blipFill rotWithShape="1">
          <a:blip r:embed="rId5">
            <a:alphaModFix/>
          </a:blip>
          <a:srcRect b="0" l="0" r="0" t="0"/>
          <a:stretch/>
        </p:blipFill>
        <p:spPr>
          <a:xfrm>
            <a:off x="4429125" y="3714750"/>
            <a:ext cx="3967162" cy="1765300"/>
          </a:xfrm>
          <a:prstGeom prst="rect">
            <a:avLst/>
          </a:prstGeom>
          <a:noFill/>
          <a:ln>
            <a:noFill/>
          </a:ln>
        </p:spPr>
      </p:pic>
      <p:pic>
        <p:nvPicPr>
          <p:cNvPr id="248" name="Google Shape;248;p22"/>
          <p:cNvPicPr preferRelativeResize="0"/>
          <p:nvPr/>
        </p:nvPicPr>
        <p:blipFill rotWithShape="1">
          <a:blip r:embed="rId6">
            <a:alphaModFix/>
          </a:blip>
          <a:srcRect b="0" l="0" r="0" t="0"/>
          <a:stretch/>
        </p:blipFill>
        <p:spPr>
          <a:xfrm>
            <a:off x="4357687" y="2143125"/>
            <a:ext cx="3287712" cy="1481137"/>
          </a:xfrm>
          <a:prstGeom prst="rect">
            <a:avLst/>
          </a:prstGeom>
          <a:noFill/>
          <a:ln>
            <a:noFill/>
          </a:ln>
        </p:spPr>
      </p:pic>
      <p:pic>
        <p:nvPicPr>
          <p:cNvPr id="249" name="Google Shape;249;p22"/>
          <p:cNvPicPr preferRelativeResize="0"/>
          <p:nvPr/>
        </p:nvPicPr>
        <p:blipFill rotWithShape="1">
          <a:blip r:embed="rId7">
            <a:alphaModFix/>
          </a:blip>
          <a:srcRect b="0" l="0" r="0" t="0"/>
          <a:stretch/>
        </p:blipFill>
        <p:spPr>
          <a:xfrm>
            <a:off x="5357812" y="714375"/>
            <a:ext cx="3495675" cy="1392237"/>
          </a:xfrm>
          <a:prstGeom prst="rect">
            <a:avLst/>
          </a:prstGeom>
          <a:noFill/>
          <a:ln>
            <a:noFill/>
          </a:ln>
        </p:spPr>
      </p:pic>
      <p:cxnSp>
        <p:nvCxnSpPr>
          <p:cNvPr id="250" name="Google Shape;250;p22"/>
          <p:cNvCxnSpPr/>
          <p:nvPr/>
        </p:nvCxnSpPr>
        <p:spPr>
          <a:xfrm flipH="1">
            <a:off x="3214687" y="1071562"/>
            <a:ext cx="2428875" cy="857250"/>
          </a:xfrm>
          <a:prstGeom prst="straightConnector1">
            <a:avLst/>
          </a:prstGeom>
          <a:noFill/>
          <a:ln cap="flat" cmpd="sng" w="9525">
            <a:solidFill>
              <a:srgbClr val="AD5CFF"/>
            </a:solidFill>
            <a:prstDash val="solid"/>
            <a:miter lim="800000"/>
            <a:headEnd len="med" w="med" type="none"/>
            <a:tailEnd len="med" w="med" type="stealth"/>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23"/>
          <p:cNvSpPr txBox="1"/>
          <p:nvPr>
            <p:ph type="title"/>
          </p:nvPr>
        </p:nvSpPr>
        <p:spPr>
          <a:xfrm>
            <a:off x="457200" y="122237"/>
            <a:ext cx="7543800" cy="1295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Acresção de terrenos e crescimento continental</a:t>
            </a:r>
            <a:endParaRPr/>
          </a:p>
        </p:txBody>
      </p:sp>
      <p:sp>
        <p:nvSpPr>
          <p:cNvPr id="256" name="Google Shape;256;p23"/>
          <p:cNvSpPr txBox="1"/>
          <p:nvPr>
            <p:ph idx="1" type="body"/>
          </p:nvPr>
        </p:nvSpPr>
        <p:spPr>
          <a:xfrm>
            <a:off x="214312" y="1357312"/>
            <a:ext cx="8643937" cy="5143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2"/>
              </a:buClr>
              <a:buSzPts val="1680"/>
              <a:buFont typeface="Noto Sans Symbols"/>
              <a:buChar char="●"/>
            </a:pPr>
            <a:r>
              <a:rPr b="0" i="0" lang="en-US" sz="2400" u="none">
                <a:solidFill>
                  <a:schemeClr val="dk1"/>
                </a:solidFill>
                <a:latin typeface="Arial"/>
                <a:ea typeface="Arial"/>
                <a:cs typeface="Arial"/>
                <a:sym typeface="Arial"/>
              </a:rPr>
              <a:t>Partes que compõem um orógeno, colagem de blocos limitados por falahas que preservam história geológica não relacionada aos blocos adjacentes – terrenos</a:t>
            </a:r>
            <a:endParaRPr/>
          </a:p>
          <a:p>
            <a:pPr indent="-347662" lvl="1" marL="692150" rtl="0" algn="l">
              <a:lnSpc>
                <a:spcPct val="100000"/>
              </a:lnSpc>
              <a:spcBef>
                <a:spcPts val="440"/>
              </a:spcBef>
              <a:spcAft>
                <a:spcPts val="0"/>
              </a:spcAft>
              <a:buClr>
                <a:schemeClr val="accent2"/>
              </a:buClr>
              <a:buSzPts val="1540"/>
              <a:buFont typeface="Noto Sans Symbols"/>
              <a:buChar char="●"/>
            </a:pPr>
            <a:r>
              <a:rPr b="0" i="0" lang="en-US" sz="2200" u="none">
                <a:solidFill>
                  <a:schemeClr val="dk1"/>
                </a:solidFill>
                <a:latin typeface="Arial"/>
                <a:ea typeface="Arial"/>
                <a:cs typeface="Arial"/>
                <a:sym typeface="Arial"/>
              </a:rPr>
              <a:t>Nativos</a:t>
            </a:r>
            <a:endParaRPr/>
          </a:p>
          <a:p>
            <a:pPr indent="-347662" lvl="1" marL="692150" rtl="0" algn="l">
              <a:lnSpc>
                <a:spcPct val="100000"/>
              </a:lnSpc>
              <a:spcBef>
                <a:spcPts val="440"/>
              </a:spcBef>
              <a:spcAft>
                <a:spcPts val="0"/>
              </a:spcAft>
              <a:buClr>
                <a:schemeClr val="accent2"/>
              </a:buClr>
              <a:buSzPts val="1540"/>
              <a:buFont typeface="Noto Sans Symbols"/>
              <a:buChar char="●"/>
            </a:pPr>
            <a:r>
              <a:rPr b="0" i="0" lang="en-US" sz="2200" u="none">
                <a:solidFill>
                  <a:schemeClr val="dk1"/>
                </a:solidFill>
                <a:latin typeface="Arial"/>
                <a:ea typeface="Arial"/>
                <a:cs typeface="Arial"/>
                <a:sym typeface="Arial"/>
              </a:rPr>
              <a:t>Exóticos (alóctonos)</a:t>
            </a:r>
            <a:endParaRPr/>
          </a:p>
          <a:p>
            <a:pPr indent="-347662" lvl="1" marL="692150" rtl="0" algn="l">
              <a:lnSpc>
                <a:spcPct val="100000"/>
              </a:lnSpc>
              <a:spcBef>
                <a:spcPts val="440"/>
              </a:spcBef>
              <a:spcAft>
                <a:spcPts val="0"/>
              </a:spcAft>
              <a:buClr>
                <a:schemeClr val="accent2"/>
              </a:buClr>
              <a:buSzPts val="1540"/>
              <a:buFont typeface="Noto Sans Symbols"/>
              <a:buChar char="●"/>
            </a:pPr>
            <a:r>
              <a:rPr b="0" i="0" lang="en-US" sz="2200" u="none">
                <a:solidFill>
                  <a:schemeClr val="dk1"/>
                </a:solidFill>
                <a:latin typeface="Arial"/>
                <a:ea typeface="Arial"/>
                <a:cs typeface="Arial"/>
                <a:sym typeface="Arial"/>
              </a:rPr>
              <a:t>Suspeitos</a:t>
            </a:r>
            <a:endParaRPr/>
          </a:p>
          <a:p>
            <a:pPr indent="-342900" lvl="0" marL="342900" rtl="0" algn="l">
              <a:lnSpc>
                <a:spcPct val="100000"/>
              </a:lnSpc>
              <a:spcBef>
                <a:spcPts val="480"/>
              </a:spcBef>
              <a:spcAft>
                <a:spcPts val="0"/>
              </a:spcAft>
              <a:buClr>
                <a:schemeClr val="dk2"/>
              </a:buClr>
              <a:buSzPts val="1680"/>
              <a:buFont typeface="Noto Sans Symbols"/>
              <a:buChar char="●"/>
            </a:pPr>
            <a:r>
              <a:rPr b="0" i="0" lang="en-US" sz="2400" u="none">
                <a:solidFill>
                  <a:schemeClr val="dk1"/>
                </a:solidFill>
                <a:latin typeface="Arial"/>
                <a:ea typeface="Arial"/>
                <a:cs typeface="Arial"/>
                <a:sym typeface="Arial"/>
              </a:rPr>
              <a:t>Provinencia, estratigrafia  e história sedimentar</a:t>
            </a:r>
            <a:endParaRPr/>
          </a:p>
          <a:p>
            <a:pPr indent="-342900" lvl="0" marL="342900" rtl="0" algn="l">
              <a:lnSpc>
                <a:spcPct val="100000"/>
              </a:lnSpc>
              <a:spcBef>
                <a:spcPts val="480"/>
              </a:spcBef>
              <a:spcAft>
                <a:spcPts val="0"/>
              </a:spcAft>
              <a:buClr>
                <a:schemeClr val="dk2"/>
              </a:buClr>
              <a:buSzPts val="1680"/>
              <a:buFont typeface="Noto Sans Symbols"/>
              <a:buChar char="●"/>
            </a:pPr>
            <a:r>
              <a:rPr b="0" i="0" lang="en-US" sz="2400" u="none">
                <a:solidFill>
                  <a:schemeClr val="dk1"/>
                </a:solidFill>
                <a:latin typeface="Arial"/>
                <a:ea typeface="Arial"/>
                <a:cs typeface="Arial"/>
                <a:sym typeface="Arial"/>
              </a:rPr>
              <a:t>Afiniade pretogenética e história do magmatismo e metamorfismo</a:t>
            </a:r>
            <a:endParaRPr/>
          </a:p>
          <a:p>
            <a:pPr indent="-342900" lvl="0" marL="342900" rtl="0" algn="l">
              <a:lnSpc>
                <a:spcPct val="100000"/>
              </a:lnSpc>
              <a:spcBef>
                <a:spcPts val="480"/>
              </a:spcBef>
              <a:spcAft>
                <a:spcPts val="0"/>
              </a:spcAft>
              <a:buClr>
                <a:schemeClr val="dk2"/>
              </a:buClr>
              <a:buSzPts val="1680"/>
              <a:buFont typeface="Noto Sans Symbols"/>
              <a:buChar char="●"/>
            </a:pPr>
            <a:r>
              <a:rPr b="0" i="0" lang="en-US" sz="2400" u="none">
                <a:solidFill>
                  <a:schemeClr val="dk1"/>
                </a:solidFill>
                <a:latin typeface="Arial"/>
                <a:ea typeface="Arial"/>
                <a:cs typeface="Arial"/>
                <a:sym typeface="Arial"/>
              </a:rPr>
              <a:t>Natureza, históra e estilo de deformação</a:t>
            </a:r>
            <a:endParaRPr/>
          </a:p>
          <a:p>
            <a:pPr indent="-342900" lvl="0" marL="342900" rtl="0" algn="l">
              <a:lnSpc>
                <a:spcPct val="100000"/>
              </a:lnSpc>
              <a:spcBef>
                <a:spcPts val="480"/>
              </a:spcBef>
              <a:spcAft>
                <a:spcPts val="0"/>
              </a:spcAft>
              <a:buClr>
                <a:schemeClr val="dk2"/>
              </a:buClr>
              <a:buSzPts val="1680"/>
              <a:buFont typeface="Noto Sans Symbols"/>
              <a:buChar char="●"/>
            </a:pPr>
            <a:r>
              <a:rPr b="0" i="0" lang="en-US" sz="2400" u="none">
                <a:solidFill>
                  <a:schemeClr val="dk1"/>
                </a:solidFill>
                <a:latin typeface="Arial"/>
                <a:ea typeface="Arial"/>
                <a:cs typeface="Arial"/>
                <a:sym typeface="Arial"/>
              </a:rPr>
              <a:t>Paleontologia e paleoambiente</a:t>
            </a:r>
            <a:endParaRPr/>
          </a:p>
          <a:p>
            <a:pPr indent="-342900" lvl="0" marL="342900" rtl="0" algn="l">
              <a:lnSpc>
                <a:spcPct val="100000"/>
              </a:lnSpc>
              <a:spcBef>
                <a:spcPts val="480"/>
              </a:spcBef>
              <a:spcAft>
                <a:spcPts val="0"/>
              </a:spcAft>
              <a:buClr>
                <a:schemeClr val="dk2"/>
              </a:buClr>
              <a:buSzPts val="1680"/>
              <a:buFont typeface="Noto Sans Symbols"/>
              <a:buChar char="●"/>
            </a:pPr>
            <a:r>
              <a:rPr b="0" i="0" lang="en-US" sz="2400" u="none">
                <a:solidFill>
                  <a:schemeClr val="dk1"/>
                </a:solidFill>
                <a:latin typeface="Arial"/>
                <a:ea typeface="Arial"/>
                <a:cs typeface="Arial"/>
                <a:sym typeface="Arial"/>
              </a:rPr>
              <a:t>Posição dos paleopolos e paleodeclinação</a:t>
            </a:r>
            <a:endParaRPr/>
          </a:p>
          <a:p>
            <a:pPr indent="-209550" lvl="0" marL="342900" rtl="0" algn="l">
              <a:lnSpc>
                <a:spcPct val="100000"/>
              </a:lnSpc>
              <a:spcBef>
                <a:spcPts val="600"/>
              </a:spcBef>
              <a:spcAft>
                <a:spcPts val="0"/>
              </a:spcAft>
              <a:buClr>
                <a:schemeClr val="dk2"/>
              </a:buClr>
              <a:buSzPts val="2100"/>
              <a:buFont typeface="Noto Sans Symbols"/>
              <a:buNone/>
            </a:pPr>
            <a:r>
              <a:t/>
            </a:r>
            <a:endParaRPr b="0" i="0" sz="3000" u="none">
              <a:solidFill>
                <a:schemeClr val="dk1"/>
              </a:solidFill>
              <a:latin typeface="Arial"/>
              <a:ea typeface="Arial"/>
              <a:cs typeface="Arial"/>
              <a:sym typeface="Arial"/>
            </a:endParaRPr>
          </a:p>
          <a:p>
            <a:pPr indent="-209550" lvl="0" marL="342900" rtl="0" algn="l">
              <a:spcBef>
                <a:spcPts val="600"/>
              </a:spcBef>
              <a:spcAft>
                <a:spcPts val="0"/>
              </a:spcAft>
              <a:buSzPts val="2100"/>
              <a:buNone/>
            </a:pPr>
            <a:r>
              <a:t/>
            </a:r>
            <a:endParaRPr b="0" i="0" sz="3000" u="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4"/>
          <p:cNvSpPr txBox="1"/>
          <p:nvPr>
            <p:ph type="title"/>
          </p:nvPr>
        </p:nvSpPr>
        <p:spPr>
          <a:xfrm>
            <a:off x="457200" y="122237"/>
            <a:ext cx="7543800" cy="66357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3900"/>
              <a:buFont typeface="Arial"/>
              <a:buNone/>
            </a:pPr>
            <a:r>
              <a:rPr b="1" i="0" lang="en-US" sz="3900" u="none">
                <a:solidFill>
                  <a:schemeClr val="dk2"/>
                </a:solidFill>
                <a:latin typeface="Arial"/>
                <a:ea typeface="Arial"/>
                <a:cs typeface="Arial"/>
                <a:sym typeface="Arial"/>
              </a:rPr>
              <a:t>Acresção de terrenos</a:t>
            </a:r>
            <a:endParaRPr/>
          </a:p>
        </p:txBody>
      </p:sp>
      <p:pic>
        <p:nvPicPr>
          <p:cNvPr id="262" name="Google Shape;262;p24"/>
          <p:cNvPicPr preferRelativeResize="0"/>
          <p:nvPr>
            <p:ph idx="1" type="body"/>
          </p:nvPr>
        </p:nvPicPr>
        <p:blipFill rotWithShape="1">
          <a:blip r:embed="rId3">
            <a:alphaModFix/>
          </a:blip>
          <a:srcRect b="0" l="0" r="0" t="0"/>
          <a:stretch/>
        </p:blipFill>
        <p:spPr>
          <a:xfrm>
            <a:off x="174625" y="1143000"/>
            <a:ext cx="8623300" cy="457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de">
  <a:themeElements>
    <a:clrScheme name="Red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Rede">
  <a:themeElements>
    <a:clrScheme name="Red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Rede">
  <a:themeElements>
    <a:clrScheme name="Red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